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9" r:id="rId5"/>
    <p:sldId id="257" r:id="rId6"/>
    <p:sldId id="333" r:id="rId7"/>
    <p:sldId id="356" r:id="rId8"/>
    <p:sldId id="354" r:id="rId9"/>
    <p:sldId id="355" r:id="rId10"/>
    <p:sldId id="334" r:id="rId11"/>
    <p:sldId id="348" r:id="rId12"/>
    <p:sldId id="347" r:id="rId13"/>
    <p:sldId id="291" r:id="rId14"/>
    <p:sldId id="297" r:id="rId15"/>
    <p:sldId id="349" r:id="rId16"/>
    <p:sldId id="359" r:id="rId17"/>
    <p:sldId id="357" r:id="rId18"/>
    <p:sldId id="358" r:id="rId19"/>
    <p:sldId id="342" r:id="rId20"/>
    <p:sldId id="343" r:id="rId21"/>
    <p:sldId id="350" r:id="rId22"/>
    <p:sldId id="360" r:id="rId23"/>
    <p:sldId id="361" r:id="rId24"/>
    <p:sldId id="351" r:id="rId25"/>
    <p:sldId id="362" r:id="rId26"/>
    <p:sldId id="363" r:id="rId27"/>
    <p:sldId id="296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lten, LLM (Liene)" initials="SL(" lastIdx="2" clrIdx="0">
    <p:extLst>
      <p:ext uri="{19B8F6BF-5375-455C-9EA6-DF929625EA0E}">
        <p15:presenceInfo xmlns:p15="http://schemas.microsoft.com/office/powerpoint/2012/main" userId="S::l.selten@hethooghuis.nl::b8fe06bb-7cfa-4f96-b8a0-f4e7fbc49e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697AA3-6D06-4908-944F-F327BA2F1923}" v="2939" dt="2020-05-07T14:02:09.1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ten, LLM (Liene)" userId="b8fe06bb-7cfa-4f96-b8a0-f4e7fbc49ef5" providerId="ADAL" clId="{BA697AA3-6D06-4908-944F-F327BA2F1923}"/>
    <pc:docChg chg="undo custSel addSld delSld modSld sldOrd">
      <pc:chgData name="Selten, LLM (Liene)" userId="b8fe06bb-7cfa-4f96-b8a0-f4e7fbc49ef5" providerId="ADAL" clId="{BA697AA3-6D06-4908-944F-F327BA2F1923}" dt="2020-05-07T14:02:34.410" v="5473" actId="20577"/>
      <pc:docMkLst>
        <pc:docMk/>
      </pc:docMkLst>
      <pc:sldChg chg="modSp">
        <pc:chgData name="Selten, LLM (Liene)" userId="b8fe06bb-7cfa-4f96-b8a0-f4e7fbc49ef5" providerId="ADAL" clId="{BA697AA3-6D06-4908-944F-F327BA2F1923}" dt="2020-04-29T15:04:16.610" v="1657" actId="20577"/>
        <pc:sldMkLst>
          <pc:docMk/>
          <pc:sldMk cId="830072377" sldId="257"/>
        </pc:sldMkLst>
        <pc:spChg chg="mod">
          <ac:chgData name="Selten, LLM (Liene)" userId="b8fe06bb-7cfa-4f96-b8a0-f4e7fbc49ef5" providerId="ADAL" clId="{BA697AA3-6D06-4908-944F-F327BA2F1923}" dt="2020-04-29T15:04:16.610" v="1657" actId="20577"/>
          <ac:spMkLst>
            <pc:docMk/>
            <pc:sldMk cId="830072377" sldId="257"/>
            <ac:spMk id="3" creationId="{00000000-0000-0000-0000-000000000000}"/>
          </ac:spMkLst>
        </pc:spChg>
      </pc:sldChg>
      <pc:sldChg chg="addSp delSp modSp">
        <pc:chgData name="Selten, LLM (Liene)" userId="b8fe06bb-7cfa-4f96-b8a0-f4e7fbc49ef5" providerId="ADAL" clId="{BA697AA3-6D06-4908-944F-F327BA2F1923}" dt="2020-04-29T15:56:54.357" v="4392" actId="1076"/>
        <pc:sldMkLst>
          <pc:docMk/>
          <pc:sldMk cId="3932359729" sldId="289"/>
        </pc:sldMkLst>
        <pc:picChg chg="add del mod">
          <ac:chgData name="Selten, LLM (Liene)" userId="b8fe06bb-7cfa-4f96-b8a0-f4e7fbc49ef5" providerId="ADAL" clId="{BA697AA3-6D06-4908-944F-F327BA2F1923}" dt="2020-04-29T15:54:50.674" v="4370" actId="478"/>
          <ac:picMkLst>
            <pc:docMk/>
            <pc:sldMk cId="3932359729" sldId="289"/>
            <ac:picMk id="11266" creationId="{CEB1F9DD-3324-4908-B225-87D3FCD5BD80}"/>
          </ac:picMkLst>
        </pc:picChg>
        <pc:picChg chg="add mod">
          <ac:chgData name="Selten, LLM (Liene)" userId="b8fe06bb-7cfa-4f96-b8a0-f4e7fbc49ef5" providerId="ADAL" clId="{BA697AA3-6D06-4908-944F-F327BA2F1923}" dt="2020-04-29T15:56:14.103" v="4389" actId="1076"/>
          <ac:picMkLst>
            <pc:docMk/>
            <pc:sldMk cId="3932359729" sldId="289"/>
            <ac:picMk id="11268" creationId="{7F20E50B-F5E0-4690-A57A-24B645E8F14B}"/>
          </ac:picMkLst>
        </pc:picChg>
        <pc:picChg chg="add mod">
          <ac:chgData name="Selten, LLM (Liene)" userId="b8fe06bb-7cfa-4f96-b8a0-f4e7fbc49ef5" providerId="ADAL" clId="{BA697AA3-6D06-4908-944F-F327BA2F1923}" dt="2020-04-29T15:56:11.946" v="4388" actId="1076"/>
          <ac:picMkLst>
            <pc:docMk/>
            <pc:sldMk cId="3932359729" sldId="289"/>
            <ac:picMk id="11270" creationId="{B2E0576D-7084-450F-929A-6BB2788721DE}"/>
          </ac:picMkLst>
        </pc:picChg>
        <pc:picChg chg="add mod">
          <ac:chgData name="Selten, LLM (Liene)" userId="b8fe06bb-7cfa-4f96-b8a0-f4e7fbc49ef5" providerId="ADAL" clId="{BA697AA3-6D06-4908-944F-F327BA2F1923}" dt="2020-04-29T15:56:54.357" v="4392" actId="1076"/>
          <ac:picMkLst>
            <pc:docMk/>
            <pc:sldMk cId="3932359729" sldId="289"/>
            <ac:picMk id="11272" creationId="{E152C598-3FA1-48A1-B7F5-90A46E288836}"/>
          </ac:picMkLst>
        </pc:picChg>
      </pc:sldChg>
      <pc:sldChg chg="modSp">
        <pc:chgData name="Selten, LLM (Liene)" userId="b8fe06bb-7cfa-4f96-b8a0-f4e7fbc49ef5" providerId="ADAL" clId="{BA697AA3-6D06-4908-944F-F327BA2F1923}" dt="2020-04-29T15:03:48.417" v="1600" actId="20577"/>
        <pc:sldMkLst>
          <pc:docMk/>
          <pc:sldMk cId="1451302265" sldId="291"/>
        </pc:sldMkLst>
        <pc:spChg chg="mod">
          <ac:chgData name="Selten, LLM (Liene)" userId="b8fe06bb-7cfa-4f96-b8a0-f4e7fbc49ef5" providerId="ADAL" clId="{BA697AA3-6D06-4908-944F-F327BA2F1923}" dt="2020-04-29T15:03:48.417" v="1600" actId="20577"/>
          <ac:spMkLst>
            <pc:docMk/>
            <pc:sldMk cId="1451302265" sldId="291"/>
            <ac:spMk id="3" creationId="{00000000-0000-0000-0000-000000000000}"/>
          </ac:spMkLst>
        </pc:spChg>
      </pc:sldChg>
      <pc:sldChg chg="delSp modSp mod">
        <pc:chgData name="Selten, LLM (Liene)" userId="b8fe06bb-7cfa-4f96-b8a0-f4e7fbc49ef5" providerId="ADAL" clId="{BA697AA3-6D06-4908-944F-F327BA2F1923}" dt="2020-05-07T14:02:34.410" v="5473" actId="20577"/>
        <pc:sldMkLst>
          <pc:docMk/>
          <pc:sldMk cId="1419587034" sldId="296"/>
        </pc:sldMkLst>
        <pc:spChg chg="mod">
          <ac:chgData name="Selten, LLM (Liene)" userId="b8fe06bb-7cfa-4f96-b8a0-f4e7fbc49ef5" providerId="ADAL" clId="{BA697AA3-6D06-4908-944F-F327BA2F1923}" dt="2020-05-07T14:02:34.410" v="5473" actId="20577"/>
          <ac:spMkLst>
            <pc:docMk/>
            <pc:sldMk cId="1419587034" sldId="296"/>
            <ac:spMk id="3" creationId="{00000000-0000-0000-0000-000000000000}"/>
          </ac:spMkLst>
        </pc:spChg>
        <pc:spChg chg="del">
          <ac:chgData name="Selten, LLM (Liene)" userId="b8fe06bb-7cfa-4f96-b8a0-f4e7fbc49ef5" providerId="ADAL" clId="{BA697AA3-6D06-4908-944F-F327BA2F1923}" dt="2020-04-29T15:48:00.840" v="4035" actId="478"/>
          <ac:spMkLst>
            <pc:docMk/>
            <pc:sldMk cId="1419587034" sldId="296"/>
            <ac:spMk id="4" creationId="{E4614B25-60D8-408A-9468-13138A1EBF87}"/>
          </ac:spMkLst>
        </pc:spChg>
      </pc:sldChg>
      <pc:sldChg chg="modSp">
        <pc:chgData name="Selten, LLM (Liene)" userId="b8fe06bb-7cfa-4f96-b8a0-f4e7fbc49ef5" providerId="ADAL" clId="{BA697AA3-6D06-4908-944F-F327BA2F1923}" dt="2020-04-29T15:30:05.174" v="3314" actId="20577"/>
        <pc:sldMkLst>
          <pc:docMk/>
          <pc:sldMk cId="1064093792" sldId="297"/>
        </pc:sldMkLst>
        <pc:spChg chg="mod">
          <ac:chgData name="Selten, LLM (Liene)" userId="b8fe06bb-7cfa-4f96-b8a0-f4e7fbc49ef5" providerId="ADAL" clId="{BA697AA3-6D06-4908-944F-F327BA2F1923}" dt="2020-04-29T15:30:05.174" v="3314" actId="20577"/>
          <ac:spMkLst>
            <pc:docMk/>
            <pc:sldMk cId="1064093792" sldId="297"/>
            <ac:spMk id="3" creationId="{00000000-0000-0000-0000-000000000000}"/>
          </ac:spMkLst>
        </pc:spChg>
      </pc:sldChg>
      <pc:sldChg chg="del">
        <pc:chgData name="Selten, LLM (Liene)" userId="b8fe06bb-7cfa-4f96-b8a0-f4e7fbc49ef5" providerId="ADAL" clId="{BA697AA3-6D06-4908-944F-F327BA2F1923}" dt="2020-04-29T15:52:16.223" v="4150" actId="47"/>
        <pc:sldMkLst>
          <pc:docMk/>
          <pc:sldMk cId="317275007" sldId="314"/>
        </pc:sldMkLst>
      </pc:sldChg>
      <pc:sldChg chg="addSp modSp modAnim">
        <pc:chgData name="Selten, LLM (Liene)" userId="b8fe06bb-7cfa-4f96-b8a0-f4e7fbc49ef5" providerId="ADAL" clId="{BA697AA3-6D06-4908-944F-F327BA2F1923}" dt="2020-04-29T15:57:08.885" v="4393"/>
        <pc:sldMkLst>
          <pc:docMk/>
          <pc:sldMk cId="2809260286" sldId="333"/>
        </pc:sldMkLst>
        <pc:spChg chg="mod">
          <ac:chgData name="Selten, LLM (Liene)" userId="b8fe06bb-7cfa-4f96-b8a0-f4e7fbc49ef5" providerId="ADAL" clId="{BA697AA3-6D06-4908-944F-F327BA2F1923}" dt="2020-04-29T13:07:16.423" v="19" actId="20577"/>
          <ac:spMkLst>
            <pc:docMk/>
            <pc:sldMk cId="2809260286" sldId="333"/>
            <ac:spMk id="2" creationId="{6ACCB447-71CA-4B18-AC0F-A604CE3F6073}"/>
          </ac:spMkLst>
        </pc:spChg>
        <pc:spChg chg="mod">
          <ac:chgData name="Selten, LLM (Liene)" userId="b8fe06bb-7cfa-4f96-b8a0-f4e7fbc49ef5" providerId="ADAL" clId="{BA697AA3-6D06-4908-944F-F327BA2F1923}" dt="2020-04-29T13:12:47.645" v="170" actId="20577"/>
          <ac:spMkLst>
            <pc:docMk/>
            <pc:sldMk cId="2809260286" sldId="333"/>
            <ac:spMk id="3" creationId="{818132CD-4F73-4067-9AC1-F596C388EFF7}"/>
          </ac:spMkLst>
        </pc:spChg>
        <pc:picChg chg="add mod">
          <ac:chgData name="Selten, LLM (Liene)" userId="b8fe06bb-7cfa-4f96-b8a0-f4e7fbc49ef5" providerId="ADAL" clId="{BA697AA3-6D06-4908-944F-F327BA2F1923}" dt="2020-04-29T13:12:37.427" v="167" actId="1076"/>
          <ac:picMkLst>
            <pc:docMk/>
            <pc:sldMk cId="2809260286" sldId="333"/>
            <ac:picMk id="5" creationId="{14B764A3-5A89-41C9-A132-6071BCC43A66}"/>
          </ac:picMkLst>
        </pc:picChg>
        <pc:picChg chg="add mod">
          <ac:chgData name="Selten, LLM (Liene)" userId="b8fe06bb-7cfa-4f96-b8a0-f4e7fbc49ef5" providerId="ADAL" clId="{BA697AA3-6D06-4908-944F-F327BA2F1923}" dt="2020-04-29T13:11:56.696" v="159" actId="1076"/>
          <ac:picMkLst>
            <pc:docMk/>
            <pc:sldMk cId="2809260286" sldId="333"/>
            <ac:picMk id="2050" creationId="{E15D02FC-89B7-42B7-8046-C8160EC81BDA}"/>
          </ac:picMkLst>
        </pc:picChg>
        <pc:picChg chg="add mod">
          <ac:chgData name="Selten, LLM (Liene)" userId="b8fe06bb-7cfa-4f96-b8a0-f4e7fbc49ef5" providerId="ADAL" clId="{BA697AA3-6D06-4908-944F-F327BA2F1923}" dt="2020-04-29T13:12:44.363" v="169" actId="1076"/>
          <ac:picMkLst>
            <pc:docMk/>
            <pc:sldMk cId="2809260286" sldId="333"/>
            <ac:picMk id="2052" creationId="{1FAD798E-849D-4DA8-B72F-953F57CE1735}"/>
          </ac:picMkLst>
        </pc:picChg>
        <pc:picChg chg="add mod">
          <ac:chgData name="Selten, LLM (Liene)" userId="b8fe06bb-7cfa-4f96-b8a0-f4e7fbc49ef5" providerId="ADAL" clId="{BA697AA3-6D06-4908-944F-F327BA2F1923}" dt="2020-04-29T13:12:31.518" v="166" actId="1076"/>
          <ac:picMkLst>
            <pc:docMk/>
            <pc:sldMk cId="2809260286" sldId="333"/>
            <ac:picMk id="2054" creationId="{55C3C6C7-FEC1-4D16-88B4-55BBA0BA2D03}"/>
          </ac:picMkLst>
        </pc:picChg>
      </pc:sldChg>
      <pc:sldChg chg="modSp ord">
        <pc:chgData name="Selten, LLM (Liene)" userId="b8fe06bb-7cfa-4f96-b8a0-f4e7fbc49ef5" providerId="ADAL" clId="{BA697AA3-6D06-4908-944F-F327BA2F1923}" dt="2020-04-29T15:03:53.275" v="1602"/>
        <pc:sldMkLst>
          <pc:docMk/>
          <pc:sldMk cId="3736518727" sldId="334"/>
        </pc:sldMkLst>
        <pc:spChg chg="mod">
          <ac:chgData name="Selten, LLM (Liene)" userId="b8fe06bb-7cfa-4f96-b8a0-f4e7fbc49ef5" providerId="ADAL" clId="{BA697AA3-6D06-4908-944F-F327BA2F1923}" dt="2020-04-29T14:51:05.273" v="1044" actId="20577"/>
          <ac:spMkLst>
            <pc:docMk/>
            <pc:sldMk cId="3736518727" sldId="334"/>
            <ac:spMk id="2" creationId="{6ACCB447-71CA-4B18-AC0F-A604CE3F6073}"/>
          </ac:spMkLst>
        </pc:spChg>
      </pc:sldChg>
      <pc:sldChg chg="del">
        <pc:chgData name="Selten, LLM (Liene)" userId="b8fe06bb-7cfa-4f96-b8a0-f4e7fbc49ef5" providerId="ADAL" clId="{BA697AA3-6D06-4908-944F-F327BA2F1923}" dt="2020-04-29T15:52:20.009" v="4153" actId="47"/>
        <pc:sldMkLst>
          <pc:docMk/>
          <pc:sldMk cId="1138726665" sldId="341"/>
        </pc:sldMkLst>
      </pc:sldChg>
      <pc:sldChg chg="modSp">
        <pc:chgData name="Selten, LLM (Liene)" userId="b8fe06bb-7cfa-4f96-b8a0-f4e7fbc49ef5" providerId="ADAL" clId="{BA697AA3-6D06-4908-944F-F327BA2F1923}" dt="2020-04-29T15:07:13.961" v="1709" actId="20577"/>
        <pc:sldMkLst>
          <pc:docMk/>
          <pc:sldMk cId="3469158597" sldId="342"/>
        </pc:sldMkLst>
        <pc:spChg chg="mod">
          <ac:chgData name="Selten, LLM (Liene)" userId="b8fe06bb-7cfa-4f96-b8a0-f4e7fbc49ef5" providerId="ADAL" clId="{BA697AA3-6D06-4908-944F-F327BA2F1923}" dt="2020-04-29T15:07:13.961" v="1709" actId="20577"/>
          <ac:spMkLst>
            <pc:docMk/>
            <pc:sldMk cId="3469158597" sldId="342"/>
            <ac:spMk id="3" creationId="{00000000-0000-0000-0000-000000000000}"/>
          </ac:spMkLst>
        </pc:spChg>
      </pc:sldChg>
      <pc:sldChg chg="modSp">
        <pc:chgData name="Selten, LLM (Liene)" userId="b8fe06bb-7cfa-4f96-b8a0-f4e7fbc49ef5" providerId="ADAL" clId="{BA697AA3-6D06-4908-944F-F327BA2F1923}" dt="2020-04-29T15:53:09.004" v="4357" actId="20577"/>
        <pc:sldMkLst>
          <pc:docMk/>
          <pc:sldMk cId="583378442" sldId="343"/>
        </pc:sldMkLst>
        <pc:spChg chg="mod">
          <ac:chgData name="Selten, LLM (Liene)" userId="b8fe06bb-7cfa-4f96-b8a0-f4e7fbc49ef5" providerId="ADAL" clId="{BA697AA3-6D06-4908-944F-F327BA2F1923}" dt="2020-04-29T15:53:09.004" v="4357" actId="20577"/>
          <ac:spMkLst>
            <pc:docMk/>
            <pc:sldMk cId="583378442" sldId="343"/>
            <ac:spMk id="3" creationId="{00000000-0000-0000-0000-000000000000}"/>
          </ac:spMkLst>
        </pc:spChg>
      </pc:sldChg>
      <pc:sldChg chg="addSp modSp ord modAnim">
        <pc:chgData name="Selten, LLM (Liene)" userId="b8fe06bb-7cfa-4f96-b8a0-f4e7fbc49ef5" providerId="ADAL" clId="{BA697AA3-6D06-4908-944F-F327BA2F1923}" dt="2020-04-29T15:03:57.301" v="1606"/>
        <pc:sldMkLst>
          <pc:docMk/>
          <pc:sldMk cId="1736860551" sldId="347"/>
        </pc:sldMkLst>
        <pc:spChg chg="mod">
          <ac:chgData name="Selten, LLM (Liene)" userId="b8fe06bb-7cfa-4f96-b8a0-f4e7fbc49ef5" providerId="ADAL" clId="{BA697AA3-6D06-4908-944F-F327BA2F1923}" dt="2020-04-29T14:55:33.272" v="1332" actId="20577"/>
          <ac:spMkLst>
            <pc:docMk/>
            <pc:sldMk cId="1736860551" sldId="347"/>
            <ac:spMk id="2" creationId="{6ACCB447-71CA-4B18-AC0F-A604CE3F6073}"/>
          </ac:spMkLst>
        </pc:spChg>
        <pc:spChg chg="mod">
          <ac:chgData name="Selten, LLM (Liene)" userId="b8fe06bb-7cfa-4f96-b8a0-f4e7fbc49ef5" providerId="ADAL" clId="{BA697AA3-6D06-4908-944F-F327BA2F1923}" dt="2020-04-29T14:57:27.400" v="1565" actId="122"/>
          <ac:spMkLst>
            <pc:docMk/>
            <pc:sldMk cId="1736860551" sldId="347"/>
            <ac:spMk id="3" creationId="{818132CD-4F73-4067-9AC1-F596C388EFF7}"/>
          </ac:spMkLst>
        </pc:spChg>
        <pc:picChg chg="add mod">
          <ac:chgData name="Selten, LLM (Liene)" userId="b8fe06bb-7cfa-4f96-b8a0-f4e7fbc49ef5" providerId="ADAL" clId="{BA697AA3-6D06-4908-944F-F327BA2F1923}" dt="2020-04-29T15:01:01.856" v="1573" actId="1076"/>
          <ac:picMkLst>
            <pc:docMk/>
            <pc:sldMk cId="1736860551" sldId="347"/>
            <ac:picMk id="6146" creationId="{38433000-72CE-491A-9D8B-A2E3A6C3B327}"/>
          </ac:picMkLst>
        </pc:picChg>
        <pc:picChg chg="add mod">
          <ac:chgData name="Selten, LLM (Liene)" userId="b8fe06bb-7cfa-4f96-b8a0-f4e7fbc49ef5" providerId="ADAL" clId="{BA697AA3-6D06-4908-944F-F327BA2F1923}" dt="2020-04-29T15:00:59.894" v="1572" actId="1076"/>
          <ac:picMkLst>
            <pc:docMk/>
            <pc:sldMk cId="1736860551" sldId="347"/>
            <ac:picMk id="6148" creationId="{CF150003-F1AD-4308-965D-3AE92A8741E3}"/>
          </ac:picMkLst>
        </pc:picChg>
      </pc:sldChg>
      <pc:sldChg chg="addSp delSp modSp ord modAnim">
        <pc:chgData name="Selten, LLM (Liene)" userId="b8fe06bb-7cfa-4f96-b8a0-f4e7fbc49ef5" providerId="ADAL" clId="{BA697AA3-6D06-4908-944F-F327BA2F1923}" dt="2020-04-29T15:03:55.402" v="1604"/>
        <pc:sldMkLst>
          <pc:docMk/>
          <pc:sldMk cId="587361397" sldId="348"/>
        </pc:sldMkLst>
        <pc:spChg chg="mod">
          <ac:chgData name="Selten, LLM (Liene)" userId="b8fe06bb-7cfa-4f96-b8a0-f4e7fbc49ef5" providerId="ADAL" clId="{BA697AA3-6D06-4908-944F-F327BA2F1923}" dt="2020-04-29T14:50:19.719" v="998" actId="20577"/>
          <ac:spMkLst>
            <pc:docMk/>
            <pc:sldMk cId="587361397" sldId="348"/>
            <ac:spMk id="2" creationId="{6ACCB447-71CA-4B18-AC0F-A604CE3F6073}"/>
          </ac:spMkLst>
        </pc:spChg>
        <pc:spChg chg="mod">
          <ac:chgData name="Selten, LLM (Liene)" userId="b8fe06bb-7cfa-4f96-b8a0-f4e7fbc49ef5" providerId="ADAL" clId="{BA697AA3-6D06-4908-944F-F327BA2F1923}" dt="2020-04-29T14:53:27.778" v="1258" actId="6549"/>
          <ac:spMkLst>
            <pc:docMk/>
            <pc:sldMk cId="587361397" sldId="348"/>
            <ac:spMk id="3" creationId="{818132CD-4F73-4067-9AC1-F596C388EFF7}"/>
          </ac:spMkLst>
        </pc:spChg>
        <pc:spChg chg="add del">
          <ac:chgData name="Selten, LLM (Liene)" userId="b8fe06bb-7cfa-4f96-b8a0-f4e7fbc49ef5" providerId="ADAL" clId="{BA697AA3-6D06-4908-944F-F327BA2F1923}" dt="2020-04-29T14:54:16.802" v="1262"/>
          <ac:spMkLst>
            <pc:docMk/>
            <pc:sldMk cId="587361397" sldId="348"/>
            <ac:spMk id="5" creationId="{E4B733FA-4373-4647-A84A-E68BDF707D85}"/>
          </ac:spMkLst>
        </pc:spChg>
        <pc:spChg chg="add mod">
          <ac:chgData name="Selten, LLM (Liene)" userId="b8fe06bb-7cfa-4f96-b8a0-f4e7fbc49ef5" providerId="ADAL" clId="{BA697AA3-6D06-4908-944F-F327BA2F1923}" dt="2020-04-29T14:54:54.017" v="1303" actId="1076"/>
          <ac:spMkLst>
            <pc:docMk/>
            <pc:sldMk cId="587361397" sldId="348"/>
            <ac:spMk id="7" creationId="{0235ACB5-725D-4C9C-A7D6-520DDB4D7E16}"/>
          </ac:spMkLst>
        </pc:spChg>
        <pc:picChg chg="add mod modCrop">
          <ac:chgData name="Selten, LLM (Liene)" userId="b8fe06bb-7cfa-4f96-b8a0-f4e7fbc49ef5" providerId="ADAL" clId="{BA697AA3-6D06-4908-944F-F327BA2F1923}" dt="2020-04-29T14:54:58.356" v="1304" actId="1076"/>
          <ac:picMkLst>
            <pc:docMk/>
            <pc:sldMk cId="587361397" sldId="348"/>
            <ac:picMk id="6" creationId="{EF1D0F21-9FE9-4F45-AB96-EEA6507CD05C}"/>
          </ac:picMkLst>
        </pc:picChg>
        <pc:picChg chg="add mod">
          <ac:chgData name="Selten, LLM (Liene)" userId="b8fe06bb-7cfa-4f96-b8a0-f4e7fbc49ef5" providerId="ADAL" clId="{BA697AA3-6D06-4908-944F-F327BA2F1923}" dt="2020-04-29T14:54:32.491" v="1267" actId="1076"/>
          <ac:picMkLst>
            <pc:docMk/>
            <pc:sldMk cId="587361397" sldId="348"/>
            <ac:picMk id="5122" creationId="{C31DC2B9-2B4E-4875-B353-408AC6AB63FB}"/>
          </ac:picMkLst>
        </pc:picChg>
      </pc:sldChg>
      <pc:sldChg chg="addSp modSp modAnim">
        <pc:chgData name="Selten, LLM (Liene)" userId="b8fe06bb-7cfa-4f96-b8a0-f4e7fbc49ef5" providerId="ADAL" clId="{BA697AA3-6D06-4908-944F-F327BA2F1923}" dt="2020-04-29T15:18:29.052" v="2491"/>
        <pc:sldMkLst>
          <pc:docMk/>
          <pc:sldMk cId="2821719384" sldId="349"/>
        </pc:sldMkLst>
        <pc:spChg chg="mod">
          <ac:chgData name="Selten, LLM (Liene)" userId="b8fe06bb-7cfa-4f96-b8a0-f4e7fbc49ef5" providerId="ADAL" clId="{BA697AA3-6D06-4908-944F-F327BA2F1923}" dt="2020-04-29T15:10:57.274" v="1844" actId="1076"/>
          <ac:spMkLst>
            <pc:docMk/>
            <pc:sldMk cId="2821719384" sldId="349"/>
            <ac:spMk id="2" creationId="{6ACCB447-71CA-4B18-AC0F-A604CE3F6073}"/>
          </ac:spMkLst>
        </pc:spChg>
        <pc:spChg chg="mod">
          <ac:chgData name="Selten, LLM (Liene)" userId="b8fe06bb-7cfa-4f96-b8a0-f4e7fbc49ef5" providerId="ADAL" clId="{BA697AA3-6D06-4908-944F-F327BA2F1923}" dt="2020-04-29T15:16:10.300" v="2381" actId="1076"/>
          <ac:spMkLst>
            <pc:docMk/>
            <pc:sldMk cId="2821719384" sldId="349"/>
            <ac:spMk id="3" creationId="{818132CD-4F73-4067-9AC1-F596C388EFF7}"/>
          </ac:spMkLst>
        </pc:spChg>
        <pc:picChg chg="add mod">
          <ac:chgData name="Selten, LLM (Liene)" userId="b8fe06bb-7cfa-4f96-b8a0-f4e7fbc49ef5" providerId="ADAL" clId="{BA697AA3-6D06-4908-944F-F327BA2F1923}" dt="2020-04-29T15:18:29.052" v="2491"/>
          <ac:picMkLst>
            <pc:docMk/>
            <pc:sldMk cId="2821719384" sldId="349"/>
            <ac:picMk id="7170" creationId="{54A410CF-48E9-4D56-8E9A-A203DFC59EC1}"/>
          </ac:picMkLst>
        </pc:picChg>
      </pc:sldChg>
      <pc:sldChg chg="addSp modSp mod modAnim">
        <pc:chgData name="Selten, LLM (Liene)" userId="b8fe06bb-7cfa-4f96-b8a0-f4e7fbc49ef5" providerId="ADAL" clId="{BA697AA3-6D06-4908-944F-F327BA2F1923}" dt="2020-05-07T13:03:30.094" v="4601"/>
        <pc:sldMkLst>
          <pc:docMk/>
          <pc:sldMk cId="3012331282" sldId="350"/>
        </pc:sldMkLst>
        <pc:spChg chg="mod">
          <ac:chgData name="Selten, LLM (Liene)" userId="b8fe06bb-7cfa-4f96-b8a0-f4e7fbc49ef5" providerId="ADAL" clId="{BA697AA3-6D06-4908-944F-F327BA2F1923}" dt="2020-04-29T15:53:28.865" v="4359" actId="1076"/>
          <ac:spMkLst>
            <pc:docMk/>
            <pc:sldMk cId="3012331282" sldId="350"/>
            <ac:spMk id="2" creationId="{6ACCB447-71CA-4B18-AC0F-A604CE3F6073}"/>
          </ac:spMkLst>
        </pc:spChg>
        <pc:spChg chg="mod">
          <ac:chgData name="Selten, LLM (Liene)" userId="b8fe06bb-7cfa-4f96-b8a0-f4e7fbc49ef5" providerId="ADAL" clId="{BA697AA3-6D06-4908-944F-F327BA2F1923}" dt="2020-05-07T13:03:22.809" v="4598" actId="20577"/>
          <ac:spMkLst>
            <pc:docMk/>
            <pc:sldMk cId="3012331282" sldId="350"/>
            <ac:spMk id="3" creationId="{818132CD-4F73-4067-9AC1-F596C388EFF7}"/>
          </ac:spMkLst>
        </pc:spChg>
        <pc:picChg chg="add mod">
          <ac:chgData name="Selten, LLM (Liene)" userId="b8fe06bb-7cfa-4f96-b8a0-f4e7fbc49ef5" providerId="ADAL" clId="{BA697AA3-6D06-4908-944F-F327BA2F1923}" dt="2020-05-07T13:03:26.802" v="4600" actId="1076"/>
          <ac:picMkLst>
            <pc:docMk/>
            <pc:sldMk cId="3012331282" sldId="350"/>
            <ac:picMk id="5" creationId="{90CC570F-EBB3-483A-B916-5B244D804FBD}"/>
          </ac:picMkLst>
        </pc:picChg>
        <pc:picChg chg="add mod">
          <ac:chgData name="Selten, LLM (Liene)" userId="b8fe06bb-7cfa-4f96-b8a0-f4e7fbc49ef5" providerId="ADAL" clId="{BA697AA3-6D06-4908-944F-F327BA2F1923}" dt="2020-05-07T13:03:25.813" v="4599" actId="1076"/>
          <ac:picMkLst>
            <pc:docMk/>
            <pc:sldMk cId="3012331282" sldId="350"/>
            <ac:picMk id="6" creationId="{529DBB6A-6298-45A3-9CD9-A90FB46BCEED}"/>
          </ac:picMkLst>
        </pc:picChg>
      </pc:sldChg>
      <pc:sldChg chg="addSp delSp modSp mod modAnim">
        <pc:chgData name="Selten, LLM (Liene)" userId="b8fe06bb-7cfa-4f96-b8a0-f4e7fbc49ef5" providerId="ADAL" clId="{BA697AA3-6D06-4908-944F-F327BA2F1923}" dt="2020-05-07T13:45:08.380" v="5233" actId="1076"/>
        <pc:sldMkLst>
          <pc:docMk/>
          <pc:sldMk cId="409053787" sldId="351"/>
        </pc:sldMkLst>
        <pc:spChg chg="mod">
          <ac:chgData name="Selten, LLM (Liene)" userId="b8fe06bb-7cfa-4f96-b8a0-f4e7fbc49ef5" providerId="ADAL" clId="{BA697AA3-6D06-4908-944F-F327BA2F1923}" dt="2020-04-29T15:53:51.330" v="4363" actId="1076"/>
          <ac:spMkLst>
            <pc:docMk/>
            <pc:sldMk cId="409053787" sldId="351"/>
            <ac:spMk id="2" creationId="{6ACCB447-71CA-4B18-AC0F-A604CE3F6073}"/>
          </ac:spMkLst>
        </pc:spChg>
        <pc:spChg chg="mod">
          <ac:chgData name="Selten, LLM (Liene)" userId="b8fe06bb-7cfa-4f96-b8a0-f4e7fbc49ef5" providerId="ADAL" clId="{BA697AA3-6D06-4908-944F-F327BA2F1923}" dt="2020-05-07T13:43:07.489" v="5215" actId="20577"/>
          <ac:spMkLst>
            <pc:docMk/>
            <pc:sldMk cId="409053787" sldId="351"/>
            <ac:spMk id="3" creationId="{818132CD-4F73-4067-9AC1-F596C388EFF7}"/>
          </ac:spMkLst>
        </pc:spChg>
        <pc:picChg chg="add del mod">
          <ac:chgData name="Selten, LLM (Liene)" userId="b8fe06bb-7cfa-4f96-b8a0-f4e7fbc49ef5" providerId="ADAL" clId="{BA697AA3-6D06-4908-944F-F327BA2F1923}" dt="2020-05-07T13:44:02.476" v="5221" actId="478"/>
          <ac:picMkLst>
            <pc:docMk/>
            <pc:sldMk cId="409053787" sldId="351"/>
            <ac:picMk id="3074" creationId="{73DB10D2-136D-417C-B292-B3D2FD2E0D8B}"/>
          </ac:picMkLst>
        </pc:picChg>
        <pc:picChg chg="add mod">
          <ac:chgData name="Selten, LLM (Liene)" userId="b8fe06bb-7cfa-4f96-b8a0-f4e7fbc49ef5" providerId="ADAL" clId="{BA697AA3-6D06-4908-944F-F327BA2F1923}" dt="2020-05-07T13:45:06.432" v="5232" actId="1076"/>
          <ac:picMkLst>
            <pc:docMk/>
            <pc:sldMk cId="409053787" sldId="351"/>
            <ac:picMk id="3076" creationId="{E886067A-D90E-44D8-80C0-BB8AF981DE36}"/>
          </ac:picMkLst>
        </pc:picChg>
        <pc:picChg chg="add mod">
          <ac:chgData name="Selten, LLM (Liene)" userId="b8fe06bb-7cfa-4f96-b8a0-f4e7fbc49ef5" providerId="ADAL" clId="{BA697AA3-6D06-4908-944F-F327BA2F1923}" dt="2020-05-07T13:45:08.380" v="5233" actId="1076"/>
          <ac:picMkLst>
            <pc:docMk/>
            <pc:sldMk cId="409053787" sldId="351"/>
            <ac:picMk id="3078" creationId="{1C9653C1-AC80-4300-990F-79E04272A399}"/>
          </ac:picMkLst>
        </pc:picChg>
      </pc:sldChg>
      <pc:sldChg chg="del">
        <pc:chgData name="Selten, LLM (Liene)" userId="b8fe06bb-7cfa-4f96-b8a0-f4e7fbc49ef5" providerId="ADAL" clId="{BA697AA3-6D06-4908-944F-F327BA2F1923}" dt="2020-04-29T15:52:17.196" v="4151" actId="47"/>
        <pc:sldMkLst>
          <pc:docMk/>
          <pc:sldMk cId="3955957969" sldId="352"/>
        </pc:sldMkLst>
      </pc:sldChg>
      <pc:sldChg chg="del">
        <pc:chgData name="Selten, LLM (Liene)" userId="b8fe06bb-7cfa-4f96-b8a0-f4e7fbc49ef5" providerId="ADAL" clId="{BA697AA3-6D06-4908-944F-F327BA2F1923}" dt="2020-04-29T15:52:19.007" v="4152" actId="47"/>
        <pc:sldMkLst>
          <pc:docMk/>
          <pc:sldMk cId="176710211" sldId="353"/>
        </pc:sldMkLst>
      </pc:sldChg>
      <pc:sldChg chg="addSp modSp new modAnim">
        <pc:chgData name="Selten, LLM (Liene)" userId="b8fe06bb-7cfa-4f96-b8a0-f4e7fbc49ef5" providerId="ADAL" clId="{BA697AA3-6D06-4908-944F-F327BA2F1923}" dt="2020-04-29T14:37:47.122" v="653"/>
        <pc:sldMkLst>
          <pc:docMk/>
          <pc:sldMk cId="2450360382" sldId="354"/>
        </pc:sldMkLst>
        <pc:picChg chg="add">
          <ac:chgData name="Selten, LLM (Liene)" userId="b8fe06bb-7cfa-4f96-b8a0-f4e7fbc49ef5" providerId="ADAL" clId="{BA697AA3-6D06-4908-944F-F327BA2F1923}" dt="2020-04-29T13:09:22.742" v="126"/>
          <ac:picMkLst>
            <pc:docMk/>
            <pc:sldMk cId="2450360382" sldId="354"/>
            <ac:picMk id="5" creationId="{DA2D8AE1-52D4-486C-8BB0-AD62888817A0}"/>
          </ac:picMkLst>
        </pc:picChg>
        <pc:picChg chg="add mod">
          <ac:chgData name="Selten, LLM (Liene)" userId="b8fe06bb-7cfa-4f96-b8a0-f4e7fbc49ef5" providerId="ADAL" clId="{BA697AA3-6D06-4908-944F-F327BA2F1923}" dt="2020-04-29T14:37:38.873" v="650" actId="1076"/>
          <ac:picMkLst>
            <pc:docMk/>
            <pc:sldMk cId="2450360382" sldId="354"/>
            <ac:picMk id="6" creationId="{18B899AD-6404-4391-8944-16B03A7983DC}"/>
          </ac:picMkLst>
        </pc:picChg>
        <pc:picChg chg="add mod">
          <ac:chgData name="Selten, LLM (Liene)" userId="b8fe06bb-7cfa-4f96-b8a0-f4e7fbc49ef5" providerId="ADAL" clId="{BA697AA3-6D06-4908-944F-F327BA2F1923}" dt="2020-04-29T13:09:43.408" v="134" actId="1076"/>
          <ac:picMkLst>
            <pc:docMk/>
            <pc:sldMk cId="2450360382" sldId="354"/>
            <ac:picMk id="1026" creationId="{5ED64805-0205-4F17-8A95-0A117BC3C1C8}"/>
          </ac:picMkLst>
        </pc:picChg>
      </pc:sldChg>
      <pc:sldChg chg="addSp delSp modSp add ord modAnim addCm delCm">
        <pc:chgData name="Selten, LLM (Liene)" userId="b8fe06bb-7cfa-4f96-b8a0-f4e7fbc49ef5" providerId="ADAL" clId="{BA697AA3-6D06-4908-944F-F327BA2F1923}" dt="2020-04-29T14:49:47.828" v="976" actId="688"/>
        <pc:sldMkLst>
          <pc:docMk/>
          <pc:sldMk cId="508457758" sldId="355"/>
        </pc:sldMkLst>
        <pc:spChg chg="mod">
          <ac:chgData name="Selten, LLM (Liene)" userId="b8fe06bb-7cfa-4f96-b8a0-f4e7fbc49ef5" providerId="ADAL" clId="{BA697AA3-6D06-4908-944F-F327BA2F1923}" dt="2020-04-29T13:13:17.352" v="194" actId="20577"/>
          <ac:spMkLst>
            <pc:docMk/>
            <pc:sldMk cId="508457758" sldId="355"/>
            <ac:spMk id="2" creationId="{FEB96832-3747-40CE-B21E-C80CBB93E18B}"/>
          </ac:spMkLst>
        </pc:spChg>
        <pc:spChg chg="mod">
          <ac:chgData name="Selten, LLM (Liene)" userId="b8fe06bb-7cfa-4f96-b8a0-f4e7fbc49ef5" providerId="ADAL" clId="{BA697AA3-6D06-4908-944F-F327BA2F1923}" dt="2020-04-29T14:49:38.365" v="974" actId="20577"/>
          <ac:spMkLst>
            <pc:docMk/>
            <pc:sldMk cId="508457758" sldId="355"/>
            <ac:spMk id="3" creationId="{A76F0E47-AAA3-472A-AC95-243EC7512470}"/>
          </ac:spMkLst>
        </pc:spChg>
        <pc:spChg chg="add mod">
          <ac:chgData name="Selten, LLM (Liene)" userId="b8fe06bb-7cfa-4f96-b8a0-f4e7fbc49ef5" providerId="ADAL" clId="{BA697AA3-6D06-4908-944F-F327BA2F1923}" dt="2020-04-29T14:49:44.462" v="975" actId="688"/>
          <ac:spMkLst>
            <pc:docMk/>
            <pc:sldMk cId="508457758" sldId="355"/>
            <ac:spMk id="4" creationId="{13916857-8B9D-4CAA-8371-11D15DAEF966}"/>
          </ac:spMkLst>
        </pc:spChg>
        <pc:spChg chg="add del">
          <ac:chgData name="Selten, LLM (Liene)" userId="b8fe06bb-7cfa-4f96-b8a0-f4e7fbc49ef5" providerId="ADAL" clId="{BA697AA3-6D06-4908-944F-F327BA2F1923}" dt="2020-04-29T14:40:07.592" v="691"/>
          <ac:spMkLst>
            <pc:docMk/>
            <pc:sldMk cId="508457758" sldId="355"/>
            <ac:spMk id="6" creationId="{907FDE3F-871A-47E3-A249-583EE7DDEC84}"/>
          </ac:spMkLst>
        </pc:spChg>
        <pc:spChg chg="add mod">
          <ac:chgData name="Selten, LLM (Liene)" userId="b8fe06bb-7cfa-4f96-b8a0-f4e7fbc49ef5" providerId="ADAL" clId="{BA697AA3-6D06-4908-944F-F327BA2F1923}" dt="2020-04-29T14:49:47.828" v="976" actId="688"/>
          <ac:spMkLst>
            <pc:docMk/>
            <pc:sldMk cId="508457758" sldId="355"/>
            <ac:spMk id="7" creationId="{45E2044B-FABC-44AC-91C7-3D3F3B818F92}"/>
          </ac:spMkLst>
        </pc:spChg>
        <pc:picChg chg="del">
          <ac:chgData name="Selten, LLM (Liene)" userId="b8fe06bb-7cfa-4f96-b8a0-f4e7fbc49ef5" providerId="ADAL" clId="{BA697AA3-6D06-4908-944F-F327BA2F1923}" dt="2020-04-29T13:12:57.747" v="172" actId="478"/>
          <ac:picMkLst>
            <pc:docMk/>
            <pc:sldMk cId="508457758" sldId="355"/>
            <ac:picMk id="1026" creationId="{5ED64805-0205-4F17-8A95-0A117BC3C1C8}"/>
          </ac:picMkLst>
        </pc:picChg>
        <pc:picChg chg="add del mod">
          <ac:chgData name="Selten, LLM (Liene)" userId="b8fe06bb-7cfa-4f96-b8a0-f4e7fbc49ef5" providerId="ADAL" clId="{BA697AA3-6D06-4908-944F-F327BA2F1923}" dt="2020-04-29T14:37:27.664" v="646" actId="21"/>
          <ac:picMkLst>
            <pc:docMk/>
            <pc:sldMk cId="508457758" sldId="355"/>
            <ac:picMk id="4098" creationId="{197DF3DF-C24A-40F2-A2ED-332B2782F787}"/>
          </ac:picMkLst>
        </pc:picChg>
        <pc:picChg chg="add mod">
          <ac:chgData name="Selten, LLM (Liene)" userId="b8fe06bb-7cfa-4f96-b8a0-f4e7fbc49ef5" providerId="ADAL" clId="{BA697AA3-6D06-4908-944F-F327BA2F1923}" dt="2020-04-29T14:38:04.714" v="661" actId="1076"/>
          <ac:picMkLst>
            <pc:docMk/>
            <pc:sldMk cId="508457758" sldId="355"/>
            <ac:picMk id="4100" creationId="{922B4668-39C1-4212-8F4C-01FEC487DE4D}"/>
          </ac:picMkLst>
        </pc:picChg>
      </pc:sldChg>
      <pc:sldChg chg="addSp modSp new">
        <pc:chgData name="Selten, LLM (Liene)" userId="b8fe06bb-7cfa-4f96-b8a0-f4e7fbc49ef5" providerId="ADAL" clId="{BA697AA3-6D06-4908-944F-F327BA2F1923}" dt="2020-04-29T13:15:54.992" v="202" actId="1440"/>
        <pc:sldMkLst>
          <pc:docMk/>
          <pc:sldMk cId="506839597" sldId="356"/>
        </pc:sldMkLst>
        <pc:picChg chg="add mod">
          <ac:chgData name="Selten, LLM (Liene)" userId="b8fe06bb-7cfa-4f96-b8a0-f4e7fbc49ef5" providerId="ADAL" clId="{BA697AA3-6D06-4908-944F-F327BA2F1923}" dt="2020-04-29T13:15:54.992" v="202" actId="1440"/>
          <ac:picMkLst>
            <pc:docMk/>
            <pc:sldMk cId="506839597" sldId="356"/>
            <ac:picMk id="4" creationId="{263DD5AD-3448-43EF-871B-428784E40205}"/>
          </ac:picMkLst>
        </pc:picChg>
        <pc:picChg chg="add">
          <ac:chgData name="Selten, LLM (Liene)" userId="b8fe06bb-7cfa-4f96-b8a0-f4e7fbc49ef5" providerId="ADAL" clId="{BA697AA3-6D06-4908-944F-F327BA2F1923}" dt="2020-04-29T13:15:43.620" v="198"/>
          <ac:picMkLst>
            <pc:docMk/>
            <pc:sldMk cId="506839597" sldId="356"/>
            <ac:picMk id="5" creationId="{20C330CB-6182-4295-B71E-39FD0A69208A}"/>
          </ac:picMkLst>
        </pc:picChg>
      </pc:sldChg>
      <pc:sldChg chg="addSp modSp modAnim">
        <pc:chgData name="Selten, LLM (Liene)" userId="b8fe06bb-7cfa-4f96-b8a0-f4e7fbc49ef5" providerId="ADAL" clId="{BA697AA3-6D06-4908-944F-F327BA2F1923}" dt="2020-04-29T15:28:38.947" v="3127"/>
        <pc:sldMkLst>
          <pc:docMk/>
          <pc:sldMk cId="3628349150" sldId="357"/>
        </pc:sldMkLst>
        <pc:spChg chg="mod">
          <ac:chgData name="Selten, LLM (Liene)" userId="b8fe06bb-7cfa-4f96-b8a0-f4e7fbc49ef5" providerId="ADAL" clId="{BA697AA3-6D06-4908-944F-F327BA2F1923}" dt="2020-04-29T15:26:39.609" v="3097" actId="20577"/>
          <ac:spMkLst>
            <pc:docMk/>
            <pc:sldMk cId="3628349150" sldId="357"/>
            <ac:spMk id="3" creationId="{818132CD-4F73-4067-9AC1-F596C388EFF7}"/>
          </ac:spMkLst>
        </pc:spChg>
        <pc:picChg chg="add mod">
          <ac:chgData name="Selten, LLM (Liene)" userId="b8fe06bb-7cfa-4f96-b8a0-f4e7fbc49ef5" providerId="ADAL" clId="{BA697AA3-6D06-4908-944F-F327BA2F1923}" dt="2020-04-29T15:27:57.025" v="3119" actId="732"/>
          <ac:picMkLst>
            <pc:docMk/>
            <pc:sldMk cId="3628349150" sldId="357"/>
            <ac:picMk id="8194" creationId="{21B1AD2D-737F-44D5-8600-DAED919E985E}"/>
          </ac:picMkLst>
        </pc:picChg>
        <pc:picChg chg="add mod">
          <ac:chgData name="Selten, LLM (Liene)" userId="b8fe06bb-7cfa-4f96-b8a0-f4e7fbc49ef5" providerId="ADAL" clId="{BA697AA3-6D06-4908-944F-F327BA2F1923}" dt="2020-04-29T15:27:36.794" v="3114" actId="1076"/>
          <ac:picMkLst>
            <pc:docMk/>
            <pc:sldMk cId="3628349150" sldId="357"/>
            <ac:picMk id="8196" creationId="{6961AFF9-A0D0-455E-BD83-45E27DF8C34F}"/>
          </ac:picMkLst>
        </pc:picChg>
        <pc:picChg chg="add mod">
          <ac:chgData name="Selten, LLM (Liene)" userId="b8fe06bb-7cfa-4f96-b8a0-f4e7fbc49ef5" providerId="ADAL" clId="{BA697AA3-6D06-4908-944F-F327BA2F1923}" dt="2020-04-29T15:27:34.439" v="3113" actId="1076"/>
          <ac:picMkLst>
            <pc:docMk/>
            <pc:sldMk cId="3628349150" sldId="357"/>
            <ac:picMk id="8198" creationId="{19AD232F-4293-4DFD-BB3C-A6C1BDFBBDD4}"/>
          </ac:picMkLst>
        </pc:picChg>
        <pc:picChg chg="add mod">
          <ac:chgData name="Selten, LLM (Liene)" userId="b8fe06bb-7cfa-4f96-b8a0-f4e7fbc49ef5" providerId="ADAL" clId="{BA697AA3-6D06-4908-944F-F327BA2F1923}" dt="2020-04-29T15:27:32.035" v="3112" actId="1076"/>
          <ac:picMkLst>
            <pc:docMk/>
            <pc:sldMk cId="3628349150" sldId="357"/>
            <ac:picMk id="8200" creationId="{8921433C-CC31-4887-A8C2-A9B5C617F40D}"/>
          </ac:picMkLst>
        </pc:picChg>
      </pc:sldChg>
      <pc:sldChg chg="addSp modSp modAnim">
        <pc:chgData name="Selten, LLM (Liene)" userId="b8fe06bb-7cfa-4f96-b8a0-f4e7fbc49ef5" providerId="ADAL" clId="{BA697AA3-6D06-4908-944F-F327BA2F1923}" dt="2020-04-29T15:42:11.872" v="4034"/>
        <pc:sldMkLst>
          <pc:docMk/>
          <pc:sldMk cId="1705424924" sldId="358"/>
        </pc:sldMkLst>
        <pc:spChg chg="mod">
          <ac:chgData name="Selten, LLM (Liene)" userId="b8fe06bb-7cfa-4f96-b8a0-f4e7fbc49ef5" providerId="ADAL" clId="{BA697AA3-6D06-4908-944F-F327BA2F1923}" dt="2020-04-29T15:07:46.197" v="1754" actId="20577"/>
          <ac:spMkLst>
            <pc:docMk/>
            <pc:sldMk cId="1705424924" sldId="358"/>
            <ac:spMk id="2" creationId="{6ACCB447-71CA-4B18-AC0F-A604CE3F6073}"/>
          </ac:spMkLst>
        </pc:spChg>
        <pc:spChg chg="mod">
          <ac:chgData name="Selten, LLM (Liene)" userId="b8fe06bb-7cfa-4f96-b8a0-f4e7fbc49ef5" providerId="ADAL" clId="{BA697AA3-6D06-4908-944F-F327BA2F1923}" dt="2020-04-29T15:41:53.561" v="4030" actId="20577"/>
          <ac:spMkLst>
            <pc:docMk/>
            <pc:sldMk cId="1705424924" sldId="358"/>
            <ac:spMk id="3" creationId="{818132CD-4F73-4067-9AC1-F596C388EFF7}"/>
          </ac:spMkLst>
        </pc:spChg>
        <pc:picChg chg="add mod">
          <ac:chgData name="Selten, LLM (Liene)" userId="b8fe06bb-7cfa-4f96-b8a0-f4e7fbc49ef5" providerId="ADAL" clId="{BA697AA3-6D06-4908-944F-F327BA2F1923}" dt="2020-04-29T15:41:59.618" v="4032" actId="1076"/>
          <ac:picMkLst>
            <pc:docMk/>
            <pc:sldMk cId="1705424924" sldId="358"/>
            <ac:picMk id="10242" creationId="{680C6A02-9276-4F0D-85AB-7B676BF3D09A}"/>
          </ac:picMkLst>
        </pc:picChg>
      </pc:sldChg>
      <pc:sldChg chg="addSp modSp new modAnim">
        <pc:chgData name="Selten, LLM (Liene)" userId="b8fe06bb-7cfa-4f96-b8a0-f4e7fbc49ef5" providerId="ADAL" clId="{BA697AA3-6D06-4908-944F-F327BA2F1923}" dt="2020-04-29T15:35:03.125" v="3629" actId="20577"/>
        <pc:sldMkLst>
          <pc:docMk/>
          <pc:sldMk cId="749484439" sldId="359"/>
        </pc:sldMkLst>
        <pc:spChg chg="mod">
          <ac:chgData name="Selten, LLM (Liene)" userId="b8fe06bb-7cfa-4f96-b8a0-f4e7fbc49ef5" providerId="ADAL" clId="{BA697AA3-6D06-4908-944F-F327BA2F1923}" dt="2020-04-29T15:33:50.248" v="3481" actId="20577"/>
          <ac:spMkLst>
            <pc:docMk/>
            <pc:sldMk cId="749484439" sldId="359"/>
            <ac:spMk id="2" creationId="{4C55B4C1-44DA-4CBA-80C8-59B008DC7976}"/>
          </ac:spMkLst>
        </pc:spChg>
        <pc:spChg chg="mod">
          <ac:chgData name="Selten, LLM (Liene)" userId="b8fe06bb-7cfa-4f96-b8a0-f4e7fbc49ef5" providerId="ADAL" clId="{BA697AA3-6D06-4908-944F-F327BA2F1923}" dt="2020-04-29T15:35:03.125" v="3629" actId="20577"/>
          <ac:spMkLst>
            <pc:docMk/>
            <pc:sldMk cId="749484439" sldId="359"/>
            <ac:spMk id="3" creationId="{A1E1D31D-342C-43D3-9D08-1782223E32ED}"/>
          </ac:spMkLst>
        </pc:spChg>
        <pc:spChg chg="add mod">
          <ac:chgData name="Selten, LLM (Liene)" userId="b8fe06bb-7cfa-4f96-b8a0-f4e7fbc49ef5" providerId="ADAL" clId="{BA697AA3-6D06-4908-944F-F327BA2F1923}" dt="2020-04-29T15:34:47.799" v="3616" actId="1076"/>
          <ac:spMkLst>
            <pc:docMk/>
            <pc:sldMk cId="749484439" sldId="359"/>
            <ac:spMk id="5" creationId="{63E2E7BE-0392-42C9-8D6D-6CEFDFD91142}"/>
          </ac:spMkLst>
        </pc:spChg>
        <pc:picChg chg="add">
          <ac:chgData name="Selten, LLM (Liene)" userId="b8fe06bb-7cfa-4f96-b8a0-f4e7fbc49ef5" providerId="ADAL" clId="{BA697AA3-6D06-4908-944F-F327BA2F1923}" dt="2020-04-29T15:30:39.650" v="3321"/>
          <ac:picMkLst>
            <pc:docMk/>
            <pc:sldMk cId="749484439" sldId="359"/>
            <ac:picMk id="4" creationId="{0FF2A6F2-6F70-47DE-98F6-932D266F380D}"/>
          </ac:picMkLst>
        </pc:picChg>
        <pc:picChg chg="add mod">
          <ac:chgData name="Selten, LLM (Liene)" userId="b8fe06bb-7cfa-4f96-b8a0-f4e7fbc49ef5" providerId="ADAL" clId="{BA697AA3-6D06-4908-944F-F327BA2F1923}" dt="2020-04-29T15:33:56.823" v="3483" actId="1076"/>
          <ac:picMkLst>
            <pc:docMk/>
            <pc:sldMk cId="749484439" sldId="359"/>
            <ac:picMk id="9218" creationId="{A79477D2-F360-4F6E-BB44-F3A0619AC030}"/>
          </ac:picMkLst>
        </pc:picChg>
        <pc:picChg chg="add mod">
          <ac:chgData name="Selten, LLM (Liene)" userId="b8fe06bb-7cfa-4f96-b8a0-f4e7fbc49ef5" providerId="ADAL" clId="{BA697AA3-6D06-4908-944F-F327BA2F1923}" dt="2020-04-29T15:34:37.283" v="3613" actId="1076"/>
          <ac:picMkLst>
            <pc:docMk/>
            <pc:sldMk cId="749484439" sldId="359"/>
            <ac:picMk id="9220" creationId="{AD7219C4-8D28-451E-9554-3EB977E18E1C}"/>
          </ac:picMkLst>
        </pc:picChg>
      </pc:sldChg>
      <pc:sldChg chg="addSp modSp add mod modAnim">
        <pc:chgData name="Selten, LLM (Liene)" userId="b8fe06bb-7cfa-4f96-b8a0-f4e7fbc49ef5" providerId="ADAL" clId="{BA697AA3-6D06-4908-944F-F327BA2F1923}" dt="2020-05-07T13:07:05.673" v="4818"/>
        <pc:sldMkLst>
          <pc:docMk/>
          <pc:sldMk cId="1843143529" sldId="360"/>
        </pc:sldMkLst>
        <pc:spChg chg="mod">
          <ac:chgData name="Selten, LLM (Liene)" userId="b8fe06bb-7cfa-4f96-b8a0-f4e7fbc49ef5" providerId="ADAL" clId="{BA697AA3-6D06-4908-944F-F327BA2F1923}" dt="2020-04-29T15:53:31.701" v="4360" actId="1076"/>
          <ac:spMkLst>
            <pc:docMk/>
            <pc:sldMk cId="1843143529" sldId="360"/>
            <ac:spMk id="2" creationId="{6ACCB447-71CA-4B18-AC0F-A604CE3F6073}"/>
          </ac:spMkLst>
        </pc:spChg>
        <pc:spChg chg="mod">
          <ac:chgData name="Selten, LLM (Liene)" userId="b8fe06bb-7cfa-4f96-b8a0-f4e7fbc49ef5" providerId="ADAL" clId="{BA697AA3-6D06-4908-944F-F327BA2F1923}" dt="2020-05-07T13:05:25.441" v="4807" actId="20578"/>
          <ac:spMkLst>
            <pc:docMk/>
            <pc:sldMk cId="1843143529" sldId="360"/>
            <ac:spMk id="3" creationId="{818132CD-4F73-4067-9AC1-F596C388EFF7}"/>
          </ac:spMkLst>
        </pc:spChg>
        <pc:picChg chg="add mod">
          <ac:chgData name="Selten, LLM (Liene)" userId="b8fe06bb-7cfa-4f96-b8a0-f4e7fbc49ef5" providerId="ADAL" clId="{BA697AA3-6D06-4908-944F-F327BA2F1923}" dt="2020-05-07T13:06:45.864" v="4814" actId="14100"/>
          <ac:picMkLst>
            <pc:docMk/>
            <pc:sldMk cId="1843143529" sldId="360"/>
            <ac:picMk id="5" creationId="{C287F08D-8115-4B45-8F1F-DDF23EDB79D4}"/>
          </ac:picMkLst>
        </pc:picChg>
        <pc:picChg chg="add mod">
          <ac:chgData name="Selten, LLM (Liene)" userId="b8fe06bb-7cfa-4f96-b8a0-f4e7fbc49ef5" providerId="ADAL" clId="{BA697AA3-6D06-4908-944F-F327BA2F1923}" dt="2020-05-07T13:06:49.823" v="4816" actId="1076"/>
          <ac:picMkLst>
            <pc:docMk/>
            <pc:sldMk cId="1843143529" sldId="360"/>
            <ac:picMk id="1026" creationId="{7D2FD0BE-2A7F-4C66-91AF-5257E719BB46}"/>
          </ac:picMkLst>
        </pc:picChg>
      </pc:sldChg>
      <pc:sldChg chg="add del">
        <pc:chgData name="Selten, LLM (Liene)" userId="b8fe06bb-7cfa-4f96-b8a0-f4e7fbc49ef5" providerId="ADAL" clId="{BA697AA3-6D06-4908-944F-F327BA2F1923}" dt="2020-04-29T15:30:35.940" v="3320" actId="47"/>
        <pc:sldMkLst>
          <pc:docMk/>
          <pc:sldMk cId="2250167997" sldId="360"/>
        </pc:sldMkLst>
      </pc:sldChg>
      <pc:sldChg chg="addSp delSp modSp mod modAnim">
        <pc:chgData name="Selten, LLM (Liene)" userId="b8fe06bb-7cfa-4f96-b8a0-f4e7fbc49ef5" providerId="ADAL" clId="{BA697AA3-6D06-4908-944F-F327BA2F1923}" dt="2020-05-07T13:59:51.776" v="5416" actId="21"/>
        <pc:sldMkLst>
          <pc:docMk/>
          <pc:sldMk cId="76935088" sldId="361"/>
        </pc:sldMkLst>
        <pc:spChg chg="mod">
          <ac:chgData name="Selten, LLM (Liene)" userId="b8fe06bb-7cfa-4f96-b8a0-f4e7fbc49ef5" providerId="ADAL" clId="{BA697AA3-6D06-4908-944F-F327BA2F1923}" dt="2020-05-07T13:15:48.129" v="4931" actId="1076"/>
          <ac:spMkLst>
            <pc:docMk/>
            <pc:sldMk cId="76935088" sldId="361"/>
            <ac:spMk id="2" creationId="{6ACCB447-71CA-4B18-AC0F-A604CE3F6073}"/>
          </ac:spMkLst>
        </pc:spChg>
        <pc:spChg chg="mod">
          <ac:chgData name="Selten, LLM (Liene)" userId="b8fe06bb-7cfa-4f96-b8a0-f4e7fbc49ef5" providerId="ADAL" clId="{BA697AA3-6D06-4908-944F-F327BA2F1923}" dt="2020-05-07T13:08:17.781" v="4863" actId="6549"/>
          <ac:spMkLst>
            <pc:docMk/>
            <pc:sldMk cId="76935088" sldId="361"/>
            <ac:spMk id="3" creationId="{818132CD-4F73-4067-9AC1-F596C388EFF7}"/>
          </ac:spMkLst>
        </pc:spChg>
        <pc:spChg chg="add mod">
          <ac:chgData name="Selten, LLM (Liene)" userId="b8fe06bb-7cfa-4f96-b8a0-f4e7fbc49ef5" providerId="ADAL" clId="{BA697AA3-6D06-4908-944F-F327BA2F1923}" dt="2020-05-07T13:21:40.676" v="4980" actId="20577"/>
          <ac:spMkLst>
            <pc:docMk/>
            <pc:sldMk cId="76935088" sldId="361"/>
            <ac:spMk id="6" creationId="{1329154A-2FC1-424D-803C-7B29CA3685B5}"/>
          </ac:spMkLst>
        </pc:spChg>
        <pc:spChg chg="add del mod">
          <ac:chgData name="Selten, LLM (Liene)" userId="b8fe06bb-7cfa-4f96-b8a0-f4e7fbc49ef5" providerId="ADAL" clId="{BA697AA3-6D06-4908-944F-F327BA2F1923}" dt="2020-05-07T13:59:51.776" v="5416" actId="21"/>
          <ac:spMkLst>
            <pc:docMk/>
            <pc:sldMk cId="76935088" sldId="361"/>
            <ac:spMk id="7" creationId="{B4E21085-D051-4EDF-B862-B2B1EF59CC57}"/>
          </ac:spMkLst>
        </pc:spChg>
        <pc:spChg chg="add mod">
          <ac:chgData name="Selten, LLM (Liene)" userId="b8fe06bb-7cfa-4f96-b8a0-f4e7fbc49ef5" providerId="ADAL" clId="{BA697AA3-6D06-4908-944F-F327BA2F1923}" dt="2020-05-07T13:21:48.346" v="4986" actId="20577"/>
          <ac:spMkLst>
            <pc:docMk/>
            <pc:sldMk cId="76935088" sldId="361"/>
            <ac:spMk id="11" creationId="{87241FA3-016B-401A-B888-5D01D3A258EC}"/>
          </ac:spMkLst>
        </pc:spChg>
        <pc:spChg chg="add mod">
          <ac:chgData name="Selten, LLM (Liene)" userId="b8fe06bb-7cfa-4f96-b8a0-f4e7fbc49ef5" providerId="ADAL" clId="{BA697AA3-6D06-4908-944F-F327BA2F1923}" dt="2020-05-07T13:21:58.056" v="4992" actId="20577"/>
          <ac:spMkLst>
            <pc:docMk/>
            <pc:sldMk cId="76935088" sldId="361"/>
            <ac:spMk id="12" creationId="{202FD5CB-BDEA-4218-A6C4-A3B18FF06B84}"/>
          </ac:spMkLst>
        </pc:spChg>
        <pc:spChg chg="add mod">
          <ac:chgData name="Selten, LLM (Liene)" userId="b8fe06bb-7cfa-4f96-b8a0-f4e7fbc49ef5" providerId="ADAL" clId="{BA697AA3-6D06-4908-944F-F327BA2F1923}" dt="2020-05-07T13:22:08.252" v="4998" actId="20577"/>
          <ac:spMkLst>
            <pc:docMk/>
            <pc:sldMk cId="76935088" sldId="361"/>
            <ac:spMk id="13" creationId="{C5C7BC9E-6320-4414-A8A9-0C4A7CA77265}"/>
          </ac:spMkLst>
        </pc:spChg>
        <pc:spChg chg="add mod">
          <ac:chgData name="Selten, LLM (Liene)" userId="b8fe06bb-7cfa-4f96-b8a0-f4e7fbc49ef5" providerId="ADAL" clId="{BA697AA3-6D06-4908-944F-F327BA2F1923}" dt="2020-05-07T13:22:42.834" v="5030" actId="1076"/>
          <ac:spMkLst>
            <pc:docMk/>
            <pc:sldMk cId="76935088" sldId="361"/>
            <ac:spMk id="14" creationId="{A941B799-FF8A-4A62-AB21-32A6EA5B9B60}"/>
          </ac:spMkLst>
        </pc:spChg>
        <pc:picChg chg="add mod modCrop">
          <ac:chgData name="Selten, LLM (Liene)" userId="b8fe06bb-7cfa-4f96-b8a0-f4e7fbc49ef5" providerId="ADAL" clId="{BA697AA3-6D06-4908-944F-F327BA2F1923}" dt="2020-05-07T13:16:49.666" v="4946" actId="1076"/>
          <ac:picMkLst>
            <pc:docMk/>
            <pc:sldMk cId="76935088" sldId="361"/>
            <ac:picMk id="5" creationId="{3FCCD3E3-F473-4109-A2DF-7881DEFD6702}"/>
          </ac:picMkLst>
        </pc:picChg>
        <pc:picChg chg="add mod">
          <ac:chgData name="Selten, LLM (Liene)" userId="b8fe06bb-7cfa-4f96-b8a0-f4e7fbc49ef5" providerId="ADAL" clId="{BA697AA3-6D06-4908-944F-F327BA2F1923}" dt="2020-05-07T13:16:48.370" v="4945" actId="1076"/>
          <ac:picMkLst>
            <pc:docMk/>
            <pc:sldMk cId="76935088" sldId="361"/>
            <ac:picMk id="2050" creationId="{FE782226-214F-465F-8F6C-AB0759E9FE1F}"/>
          </ac:picMkLst>
        </pc:picChg>
        <pc:picChg chg="add mod">
          <ac:chgData name="Selten, LLM (Liene)" userId="b8fe06bb-7cfa-4f96-b8a0-f4e7fbc49ef5" providerId="ADAL" clId="{BA697AA3-6D06-4908-944F-F327BA2F1923}" dt="2020-05-07T13:16:50.907" v="4947" actId="1076"/>
          <ac:picMkLst>
            <pc:docMk/>
            <pc:sldMk cId="76935088" sldId="361"/>
            <ac:picMk id="2052" creationId="{A5D4CA04-5FD7-4FB2-924F-040DA450660B}"/>
          </ac:picMkLst>
        </pc:picChg>
        <pc:picChg chg="add mod">
          <ac:chgData name="Selten, LLM (Liene)" userId="b8fe06bb-7cfa-4f96-b8a0-f4e7fbc49ef5" providerId="ADAL" clId="{BA697AA3-6D06-4908-944F-F327BA2F1923}" dt="2020-05-07T13:20:59.315" v="4957" actId="1076"/>
          <ac:picMkLst>
            <pc:docMk/>
            <pc:sldMk cId="76935088" sldId="361"/>
            <ac:picMk id="2054" creationId="{AB893CC4-5C70-4E28-8E09-5CD9001B8BB8}"/>
          </ac:picMkLst>
        </pc:picChg>
        <pc:picChg chg="add mod">
          <ac:chgData name="Selten, LLM (Liene)" userId="b8fe06bb-7cfa-4f96-b8a0-f4e7fbc49ef5" providerId="ADAL" clId="{BA697AA3-6D06-4908-944F-F327BA2F1923}" dt="2020-05-07T13:20:57.053" v="4956" actId="1076"/>
          <ac:picMkLst>
            <pc:docMk/>
            <pc:sldMk cId="76935088" sldId="361"/>
            <ac:picMk id="2056" creationId="{CCE7DA53-DC5C-4010-89E1-D0F258F3067E}"/>
          </ac:picMkLst>
        </pc:picChg>
      </pc:sldChg>
      <pc:sldChg chg="addSp delSp modSp add mod modAnim">
        <pc:chgData name="Selten, LLM (Liene)" userId="b8fe06bb-7cfa-4f96-b8a0-f4e7fbc49ef5" providerId="ADAL" clId="{BA697AA3-6D06-4908-944F-F327BA2F1923}" dt="2020-05-07T13:48:32.020" v="5299"/>
        <pc:sldMkLst>
          <pc:docMk/>
          <pc:sldMk cId="1648980357" sldId="362"/>
        </pc:sldMkLst>
        <pc:spChg chg="mod">
          <ac:chgData name="Selten, LLM (Liene)" userId="b8fe06bb-7cfa-4f96-b8a0-f4e7fbc49ef5" providerId="ADAL" clId="{BA697AA3-6D06-4908-944F-F327BA2F1923}" dt="2020-05-07T13:47:31.517" v="5288" actId="1076"/>
          <ac:spMkLst>
            <pc:docMk/>
            <pc:sldMk cId="1648980357" sldId="362"/>
            <ac:spMk id="3" creationId="{818132CD-4F73-4067-9AC1-F596C388EFF7}"/>
          </ac:spMkLst>
        </pc:spChg>
        <pc:picChg chg="del">
          <ac:chgData name="Selten, LLM (Liene)" userId="b8fe06bb-7cfa-4f96-b8a0-f4e7fbc49ef5" providerId="ADAL" clId="{BA697AA3-6D06-4908-944F-F327BA2F1923}" dt="2020-05-07T13:45:23.889" v="5236" actId="478"/>
          <ac:picMkLst>
            <pc:docMk/>
            <pc:sldMk cId="1648980357" sldId="362"/>
            <ac:picMk id="3076" creationId="{E886067A-D90E-44D8-80C0-BB8AF981DE36}"/>
          </ac:picMkLst>
        </pc:picChg>
        <pc:picChg chg="del">
          <ac:chgData name="Selten, LLM (Liene)" userId="b8fe06bb-7cfa-4f96-b8a0-f4e7fbc49ef5" providerId="ADAL" clId="{BA697AA3-6D06-4908-944F-F327BA2F1923}" dt="2020-05-07T13:45:23.231" v="5235" actId="478"/>
          <ac:picMkLst>
            <pc:docMk/>
            <pc:sldMk cId="1648980357" sldId="362"/>
            <ac:picMk id="3078" creationId="{1C9653C1-AC80-4300-990F-79E04272A399}"/>
          </ac:picMkLst>
        </pc:picChg>
        <pc:picChg chg="add mod">
          <ac:chgData name="Selten, LLM (Liene)" userId="b8fe06bb-7cfa-4f96-b8a0-f4e7fbc49ef5" providerId="ADAL" clId="{BA697AA3-6D06-4908-944F-F327BA2F1923}" dt="2020-05-07T13:47:27.267" v="5286" actId="1076"/>
          <ac:picMkLst>
            <pc:docMk/>
            <pc:sldMk cId="1648980357" sldId="362"/>
            <ac:picMk id="4098" creationId="{DA5AE420-B59A-4B50-8AEB-5E4952B3F07C}"/>
          </ac:picMkLst>
        </pc:picChg>
        <pc:picChg chg="add mod">
          <ac:chgData name="Selten, LLM (Liene)" userId="b8fe06bb-7cfa-4f96-b8a0-f4e7fbc49ef5" providerId="ADAL" clId="{BA697AA3-6D06-4908-944F-F327BA2F1923}" dt="2020-05-07T13:48:11.376" v="5296" actId="1076"/>
          <ac:picMkLst>
            <pc:docMk/>
            <pc:sldMk cId="1648980357" sldId="362"/>
            <ac:picMk id="4100" creationId="{03901216-575D-4B06-8F13-4441F76B05D9}"/>
          </ac:picMkLst>
        </pc:picChg>
        <pc:picChg chg="add mod">
          <ac:chgData name="Selten, LLM (Liene)" userId="b8fe06bb-7cfa-4f96-b8a0-f4e7fbc49ef5" providerId="ADAL" clId="{BA697AA3-6D06-4908-944F-F327BA2F1923}" dt="2020-05-07T13:48:09.225" v="5295" actId="14100"/>
          <ac:picMkLst>
            <pc:docMk/>
            <pc:sldMk cId="1648980357" sldId="362"/>
            <ac:picMk id="4102" creationId="{A528AA6A-5DEA-4C83-A2FE-2E4A28523490}"/>
          </ac:picMkLst>
        </pc:picChg>
      </pc:sldChg>
      <pc:sldChg chg="addSp modSp new mod modAnim">
        <pc:chgData name="Selten, LLM (Liene)" userId="b8fe06bb-7cfa-4f96-b8a0-f4e7fbc49ef5" providerId="ADAL" clId="{BA697AA3-6D06-4908-944F-F327BA2F1923}" dt="2020-05-07T14:02:12.534" v="5469" actId="1076"/>
        <pc:sldMkLst>
          <pc:docMk/>
          <pc:sldMk cId="2452295378" sldId="363"/>
        </pc:sldMkLst>
        <pc:spChg chg="mod">
          <ac:chgData name="Selten, LLM (Liene)" userId="b8fe06bb-7cfa-4f96-b8a0-f4e7fbc49ef5" providerId="ADAL" clId="{BA697AA3-6D06-4908-944F-F327BA2F1923}" dt="2020-05-07T13:49:00.922" v="5315" actId="20577"/>
          <ac:spMkLst>
            <pc:docMk/>
            <pc:sldMk cId="2452295378" sldId="363"/>
            <ac:spMk id="2" creationId="{A5A7879B-D9F8-49CD-B3DD-363833C61415}"/>
          </ac:spMkLst>
        </pc:spChg>
        <pc:spChg chg="mod">
          <ac:chgData name="Selten, LLM (Liene)" userId="b8fe06bb-7cfa-4f96-b8a0-f4e7fbc49ef5" providerId="ADAL" clId="{BA697AA3-6D06-4908-944F-F327BA2F1923}" dt="2020-05-07T13:49:29.838" v="5403" actId="20577"/>
          <ac:spMkLst>
            <pc:docMk/>
            <pc:sldMk cId="2452295378" sldId="363"/>
            <ac:spMk id="3" creationId="{6634F4A6-98E1-49E7-897F-CD5A3EFBB8C9}"/>
          </ac:spMkLst>
        </pc:spChg>
        <pc:spChg chg="add mod">
          <ac:chgData name="Selten, LLM (Liene)" userId="b8fe06bb-7cfa-4f96-b8a0-f4e7fbc49ef5" providerId="ADAL" clId="{BA697AA3-6D06-4908-944F-F327BA2F1923}" dt="2020-05-07T14:02:12.534" v="5469" actId="1076"/>
          <ac:spMkLst>
            <pc:docMk/>
            <pc:sldMk cId="2452295378" sldId="363"/>
            <ac:spMk id="7" creationId="{CBED018F-97FA-4435-8DAB-B5C8C7627A56}"/>
          </ac:spMkLst>
        </pc:spChg>
        <pc:picChg chg="add mod">
          <ac:chgData name="Selten, LLM (Liene)" userId="b8fe06bb-7cfa-4f96-b8a0-f4e7fbc49ef5" providerId="ADAL" clId="{BA697AA3-6D06-4908-944F-F327BA2F1923}" dt="2020-05-07T13:48:53.536" v="5301"/>
          <ac:picMkLst>
            <pc:docMk/>
            <pc:sldMk cId="2452295378" sldId="363"/>
            <ac:picMk id="4" creationId="{23924096-369B-4ACF-877B-B9EBE482E88B}"/>
          </ac:picMkLst>
        </pc:picChg>
        <pc:picChg chg="add mod">
          <ac:chgData name="Selten, LLM (Liene)" userId="b8fe06bb-7cfa-4f96-b8a0-f4e7fbc49ef5" providerId="ADAL" clId="{BA697AA3-6D06-4908-944F-F327BA2F1923}" dt="2020-05-07T14:00:58.569" v="5444" actId="1076"/>
          <ac:picMkLst>
            <pc:docMk/>
            <pc:sldMk cId="2452295378" sldId="363"/>
            <ac:picMk id="5122" creationId="{ADCCB5DB-A66C-4D30-8CBE-743F506E1FD4}"/>
          </ac:picMkLst>
        </pc:picChg>
        <pc:picChg chg="add mod">
          <ac:chgData name="Selten, LLM (Liene)" userId="b8fe06bb-7cfa-4f96-b8a0-f4e7fbc49ef5" providerId="ADAL" clId="{BA697AA3-6D06-4908-944F-F327BA2F1923}" dt="2020-05-07T14:01:02.003" v="5445" actId="1076"/>
          <ac:picMkLst>
            <pc:docMk/>
            <pc:sldMk cId="2452295378" sldId="363"/>
            <ac:picMk id="5124" creationId="{1E99A2B5-B416-465C-BDBF-742CF9F3072C}"/>
          </ac:picMkLst>
        </pc:picChg>
      </pc:sldChg>
    </pc:docChg>
  </pc:docChgLst>
  <pc:docChgLst>
    <pc:chgData name="Selten, LLM (Liene)" userId="b8fe06bb-7cfa-4f96-b8a0-f4e7fbc49ef5" providerId="ADAL" clId="{AEA4AEA0-44F8-4B7E-940C-2D735AD0D426}"/>
    <pc:docChg chg="custSel addSld delSld modSld sldOrd">
      <pc:chgData name="Selten, LLM (Liene)" userId="b8fe06bb-7cfa-4f96-b8a0-f4e7fbc49ef5" providerId="ADAL" clId="{AEA4AEA0-44F8-4B7E-940C-2D735AD0D426}" dt="2020-04-10T12:40:38.778" v="91" actId="20577"/>
      <pc:docMkLst>
        <pc:docMk/>
      </pc:docMkLst>
      <pc:sldChg chg="modSp">
        <pc:chgData name="Selten, LLM (Liene)" userId="b8fe06bb-7cfa-4f96-b8a0-f4e7fbc49ef5" providerId="ADAL" clId="{AEA4AEA0-44F8-4B7E-940C-2D735AD0D426}" dt="2020-04-10T12:38:13.477" v="27" actId="20577"/>
        <pc:sldMkLst>
          <pc:docMk/>
          <pc:sldMk cId="830072377" sldId="257"/>
        </pc:sldMkLst>
        <pc:spChg chg="mod">
          <ac:chgData name="Selten, LLM (Liene)" userId="b8fe06bb-7cfa-4f96-b8a0-f4e7fbc49ef5" providerId="ADAL" clId="{AEA4AEA0-44F8-4B7E-940C-2D735AD0D426}" dt="2020-04-10T12:38:13.477" v="27" actId="20577"/>
          <ac:spMkLst>
            <pc:docMk/>
            <pc:sldMk cId="830072377" sldId="257"/>
            <ac:spMk id="3" creationId="{00000000-0000-0000-0000-000000000000}"/>
          </ac:spMkLst>
        </pc:spChg>
      </pc:sldChg>
      <pc:sldChg chg="delSp modSp">
        <pc:chgData name="Selten, LLM (Liene)" userId="b8fe06bb-7cfa-4f96-b8a0-f4e7fbc49ef5" providerId="ADAL" clId="{AEA4AEA0-44F8-4B7E-940C-2D735AD0D426}" dt="2020-04-10T12:38:07.259" v="20" actId="20577"/>
        <pc:sldMkLst>
          <pc:docMk/>
          <pc:sldMk cId="3932359729" sldId="289"/>
        </pc:sldMkLst>
        <pc:spChg chg="mod">
          <ac:chgData name="Selten, LLM (Liene)" userId="b8fe06bb-7cfa-4f96-b8a0-f4e7fbc49ef5" providerId="ADAL" clId="{AEA4AEA0-44F8-4B7E-940C-2D735AD0D426}" dt="2020-04-10T12:38:07.259" v="20" actId="20577"/>
          <ac:spMkLst>
            <pc:docMk/>
            <pc:sldMk cId="3932359729" sldId="289"/>
            <ac:spMk id="3" creationId="{00000000-0000-0000-0000-000000000000}"/>
          </ac:spMkLst>
        </pc:spChg>
        <pc:picChg chg="del">
          <ac:chgData name="Selten, LLM (Liene)" userId="b8fe06bb-7cfa-4f96-b8a0-f4e7fbc49ef5" providerId="ADAL" clId="{AEA4AEA0-44F8-4B7E-940C-2D735AD0D426}" dt="2020-04-10T12:38:01.763" v="3" actId="478"/>
          <ac:picMkLst>
            <pc:docMk/>
            <pc:sldMk cId="3932359729" sldId="289"/>
            <ac:picMk id="5122" creationId="{841A730F-384C-4618-9386-DBA6C3706843}"/>
          </ac:picMkLst>
        </pc:picChg>
        <pc:picChg chg="del">
          <ac:chgData name="Selten, LLM (Liene)" userId="b8fe06bb-7cfa-4f96-b8a0-f4e7fbc49ef5" providerId="ADAL" clId="{AEA4AEA0-44F8-4B7E-940C-2D735AD0D426}" dt="2020-04-10T12:38:00.569" v="2" actId="478"/>
          <ac:picMkLst>
            <pc:docMk/>
            <pc:sldMk cId="3932359729" sldId="289"/>
            <ac:picMk id="5124" creationId="{261A3D3F-6159-4D6B-8739-BE58D4336712}"/>
          </ac:picMkLst>
        </pc:picChg>
      </pc:sldChg>
      <pc:sldChg chg="modSp">
        <pc:chgData name="Selten, LLM (Liene)" userId="b8fe06bb-7cfa-4f96-b8a0-f4e7fbc49ef5" providerId="ADAL" clId="{AEA4AEA0-44F8-4B7E-940C-2D735AD0D426}" dt="2020-04-10T12:40:38.778" v="91" actId="20577"/>
        <pc:sldMkLst>
          <pc:docMk/>
          <pc:sldMk cId="1451302265" sldId="291"/>
        </pc:sldMkLst>
        <pc:spChg chg="mod">
          <ac:chgData name="Selten, LLM (Liene)" userId="b8fe06bb-7cfa-4f96-b8a0-f4e7fbc49ef5" providerId="ADAL" clId="{AEA4AEA0-44F8-4B7E-940C-2D735AD0D426}" dt="2020-04-10T12:40:38.778" v="91" actId="20577"/>
          <ac:spMkLst>
            <pc:docMk/>
            <pc:sldMk cId="1451302265" sldId="291"/>
            <ac:spMk id="3" creationId="{00000000-0000-0000-0000-000000000000}"/>
          </ac:spMkLst>
        </pc:spChg>
      </pc:sldChg>
      <pc:sldChg chg="modSp">
        <pc:chgData name="Selten, LLM (Liene)" userId="b8fe06bb-7cfa-4f96-b8a0-f4e7fbc49ef5" providerId="ADAL" clId="{AEA4AEA0-44F8-4B7E-940C-2D735AD0D426}" dt="2020-04-10T12:38:40.641" v="45" actId="20577"/>
        <pc:sldMkLst>
          <pc:docMk/>
          <pc:sldMk cId="1064093792" sldId="297"/>
        </pc:sldMkLst>
        <pc:spChg chg="mod">
          <ac:chgData name="Selten, LLM (Liene)" userId="b8fe06bb-7cfa-4f96-b8a0-f4e7fbc49ef5" providerId="ADAL" clId="{AEA4AEA0-44F8-4B7E-940C-2D735AD0D426}" dt="2020-04-10T12:38:40.641" v="45" actId="20577"/>
          <ac:spMkLst>
            <pc:docMk/>
            <pc:sldMk cId="1064093792" sldId="297"/>
            <ac:spMk id="3" creationId="{00000000-0000-0000-0000-000000000000}"/>
          </ac:spMkLst>
        </pc:spChg>
      </pc:sldChg>
      <pc:sldChg chg="del">
        <pc:chgData name="Selten, LLM (Liene)" userId="b8fe06bb-7cfa-4f96-b8a0-f4e7fbc49ef5" providerId="ADAL" clId="{AEA4AEA0-44F8-4B7E-940C-2D735AD0D426}" dt="2020-04-10T12:38:16.030" v="28" actId="47"/>
        <pc:sldMkLst>
          <pc:docMk/>
          <pc:sldMk cId="896864513" sldId="305"/>
        </pc:sldMkLst>
      </pc:sldChg>
      <pc:sldChg chg="del">
        <pc:chgData name="Selten, LLM (Liene)" userId="b8fe06bb-7cfa-4f96-b8a0-f4e7fbc49ef5" providerId="ADAL" clId="{AEA4AEA0-44F8-4B7E-940C-2D735AD0D426}" dt="2020-04-10T12:38:27.940" v="39" actId="47"/>
        <pc:sldMkLst>
          <pc:docMk/>
          <pc:sldMk cId="2066679337" sldId="306"/>
        </pc:sldMkLst>
      </pc:sldChg>
      <pc:sldChg chg="del">
        <pc:chgData name="Selten, LLM (Liene)" userId="b8fe06bb-7cfa-4f96-b8a0-f4e7fbc49ef5" providerId="ADAL" clId="{AEA4AEA0-44F8-4B7E-940C-2D735AD0D426}" dt="2020-04-10T12:38:44.518" v="47" actId="47"/>
        <pc:sldMkLst>
          <pc:docMk/>
          <pc:sldMk cId="3675766957" sldId="309"/>
        </pc:sldMkLst>
      </pc:sldChg>
      <pc:sldChg chg="del">
        <pc:chgData name="Selten, LLM (Liene)" userId="b8fe06bb-7cfa-4f96-b8a0-f4e7fbc49ef5" providerId="ADAL" clId="{AEA4AEA0-44F8-4B7E-940C-2D735AD0D426}" dt="2020-04-10T12:39:01.040" v="59" actId="47"/>
        <pc:sldMkLst>
          <pc:docMk/>
          <pc:sldMk cId="158718831" sldId="310"/>
        </pc:sldMkLst>
      </pc:sldChg>
      <pc:sldChg chg="modSp">
        <pc:chgData name="Selten, LLM (Liene)" userId="b8fe06bb-7cfa-4f96-b8a0-f4e7fbc49ef5" providerId="ADAL" clId="{AEA4AEA0-44F8-4B7E-940C-2D735AD0D426}" dt="2020-04-10T12:39:25.367" v="68" actId="20577"/>
        <pc:sldMkLst>
          <pc:docMk/>
          <pc:sldMk cId="317275007" sldId="314"/>
        </pc:sldMkLst>
        <pc:spChg chg="mod">
          <ac:chgData name="Selten, LLM (Liene)" userId="b8fe06bb-7cfa-4f96-b8a0-f4e7fbc49ef5" providerId="ADAL" clId="{AEA4AEA0-44F8-4B7E-940C-2D735AD0D426}" dt="2020-04-10T12:39:25.367" v="68" actId="20577"/>
          <ac:spMkLst>
            <pc:docMk/>
            <pc:sldMk cId="317275007" sldId="314"/>
            <ac:spMk id="3" creationId="{00000000-0000-0000-0000-000000000000}"/>
          </ac:spMkLst>
        </pc:spChg>
      </pc:sldChg>
      <pc:sldChg chg="del">
        <pc:chgData name="Selten, LLM (Liene)" userId="b8fe06bb-7cfa-4f96-b8a0-f4e7fbc49ef5" providerId="ADAL" clId="{AEA4AEA0-44F8-4B7E-940C-2D735AD0D426}" dt="2020-04-10T12:39:29.120" v="69" actId="47"/>
        <pc:sldMkLst>
          <pc:docMk/>
          <pc:sldMk cId="2958054431" sldId="329"/>
        </pc:sldMkLst>
      </pc:sldChg>
      <pc:sldChg chg="del">
        <pc:chgData name="Selten, LLM (Liene)" userId="b8fe06bb-7cfa-4f96-b8a0-f4e7fbc49ef5" providerId="ADAL" clId="{AEA4AEA0-44F8-4B7E-940C-2D735AD0D426}" dt="2020-04-10T12:38:09.416" v="21" actId="47"/>
        <pc:sldMkLst>
          <pc:docMk/>
          <pc:sldMk cId="3937233476" sldId="332"/>
        </pc:sldMkLst>
      </pc:sldChg>
      <pc:sldChg chg="modSp modAnim">
        <pc:chgData name="Selten, LLM (Liene)" userId="b8fe06bb-7cfa-4f96-b8a0-f4e7fbc49ef5" providerId="ADAL" clId="{AEA4AEA0-44F8-4B7E-940C-2D735AD0D426}" dt="2020-04-10T12:38:22.304" v="36" actId="20577"/>
        <pc:sldMkLst>
          <pc:docMk/>
          <pc:sldMk cId="2809260286" sldId="333"/>
        </pc:sldMkLst>
        <pc:spChg chg="mod">
          <ac:chgData name="Selten, LLM (Liene)" userId="b8fe06bb-7cfa-4f96-b8a0-f4e7fbc49ef5" providerId="ADAL" clId="{AEA4AEA0-44F8-4B7E-940C-2D735AD0D426}" dt="2020-04-10T12:38:19.038" v="30" actId="20577"/>
          <ac:spMkLst>
            <pc:docMk/>
            <pc:sldMk cId="2809260286" sldId="333"/>
            <ac:spMk id="2" creationId="{6ACCB447-71CA-4B18-AC0F-A604CE3F6073}"/>
          </ac:spMkLst>
        </pc:spChg>
        <pc:spChg chg="mod">
          <ac:chgData name="Selten, LLM (Liene)" userId="b8fe06bb-7cfa-4f96-b8a0-f4e7fbc49ef5" providerId="ADAL" clId="{AEA4AEA0-44F8-4B7E-940C-2D735AD0D426}" dt="2020-04-10T12:38:22.304" v="36" actId="20577"/>
          <ac:spMkLst>
            <pc:docMk/>
            <pc:sldMk cId="2809260286" sldId="333"/>
            <ac:spMk id="3" creationId="{818132CD-4F73-4067-9AC1-F596C388EFF7}"/>
          </ac:spMkLst>
        </pc:spChg>
      </pc:sldChg>
      <pc:sldChg chg="del">
        <pc:chgData name="Selten, LLM (Liene)" userId="b8fe06bb-7cfa-4f96-b8a0-f4e7fbc49ef5" providerId="ADAL" clId="{AEA4AEA0-44F8-4B7E-940C-2D735AD0D426}" dt="2020-04-10T12:38:24.681" v="37" actId="47"/>
        <pc:sldMkLst>
          <pc:docMk/>
          <pc:sldMk cId="3736518727" sldId="334"/>
        </pc:sldMkLst>
      </pc:sldChg>
      <pc:sldChg chg="del">
        <pc:chgData name="Selten, LLM (Liene)" userId="b8fe06bb-7cfa-4f96-b8a0-f4e7fbc49ef5" providerId="ADAL" clId="{AEA4AEA0-44F8-4B7E-940C-2D735AD0D426}" dt="2020-04-10T12:38:26.961" v="38" actId="47"/>
        <pc:sldMkLst>
          <pc:docMk/>
          <pc:sldMk cId="2476339736" sldId="335"/>
        </pc:sldMkLst>
      </pc:sldChg>
      <pc:sldChg chg="del">
        <pc:chgData name="Selten, LLM (Liene)" userId="b8fe06bb-7cfa-4f96-b8a0-f4e7fbc49ef5" providerId="ADAL" clId="{AEA4AEA0-44F8-4B7E-940C-2D735AD0D426}" dt="2020-04-10T12:38:45.307" v="48" actId="47"/>
        <pc:sldMkLst>
          <pc:docMk/>
          <pc:sldMk cId="1741217048" sldId="336"/>
        </pc:sldMkLst>
      </pc:sldChg>
      <pc:sldChg chg="del">
        <pc:chgData name="Selten, LLM (Liene)" userId="b8fe06bb-7cfa-4f96-b8a0-f4e7fbc49ef5" providerId="ADAL" clId="{AEA4AEA0-44F8-4B7E-940C-2D735AD0D426}" dt="2020-04-10T12:39:04.449" v="61" actId="47"/>
        <pc:sldMkLst>
          <pc:docMk/>
          <pc:sldMk cId="563039065" sldId="337"/>
        </pc:sldMkLst>
      </pc:sldChg>
      <pc:sldChg chg="del">
        <pc:chgData name="Selten, LLM (Liene)" userId="b8fe06bb-7cfa-4f96-b8a0-f4e7fbc49ef5" providerId="ADAL" clId="{AEA4AEA0-44F8-4B7E-940C-2D735AD0D426}" dt="2020-04-10T12:39:05.038" v="62" actId="47"/>
        <pc:sldMkLst>
          <pc:docMk/>
          <pc:sldMk cId="3550881205" sldId="338"/>
        </pc:sldMkLst>
      </pc:sldChg>
      <pc:sldChg chg="del">
        <pc:chgData name="Selten, LLM (Liene)" userId="b8fe06bb-7cfa-4f96-b8a0-f4e7fbc49ef5" providerId="ADAL" clId="{AEA4AEA0-44F8-4B7E-940C-2D735AD0D426}" dt="2020-04-10T12:39:06.975" v="63" actId="47"/>
        <pc:sldMkLst>
          <pc:docMk/>
          <pc:sldMk cId="753295310" sldId="339"/>
        </pc:sldMkLst>
      </pc:sldChg>
      <pc:sldChg chg="del">
        <pc:chgData name="Selten, LLM (Liene)" userId="b8fe06bb-7cfa-4f96-b8a0-f4e7fbc49ef5" providerId="ADAL" clId="{AEA4AEA0-44F8-4B7E-940C-2D735AD0D426}" dt="2020-04-10T12:38:43.507" v="46" actId="47"/>
        <pc:sldMkLst>
          <pc:docMk/>
          <pc:sldMk cId="3623239320" sldId="340"/>
        </pc:sldMkLst>
      </pc:sldChg>
      <pc:sldChg chg="modSp">
        <pc:chgData name="Selten, LLM (Liene)" userId="b8fe06bb-7cfa-4f96-b8a0-f4e7fbc49ef5" providerId="ADAL" clId="{AEA4AEA0-44F8-4B7E-940C-2D735AD0D426}" dt="2020-04-10T12:38:56.745" v="57" actId="5793"/>
        <pc:sldMkLst>
          <pc:docMk/>
          <pc:sldMk cId="583378442" sldId="343"/>
        </pc:sldMkLst>
        <pc:spChg chg="mod">
          <ac:chgData name="Selten, LLM (Liene)" userId="b8fe06bb-7cfa-4f96-b8a0-f4e7fbc49ef5" providerId="ADAL" clId="{AEA4AEA0-44F8-4B7E-940C-2D735AD0D426}" dt="2020-04-10T12:38:56.745" v="57" actId="5793"/>
          <ac:spMkLst>
            <pc:docMk/>
            <pc:sldMk cId="583378442" sldId="343"/>
            <ac:spMk id="3" creationId="{00000000-0000-0000-0000-000000000000}"/>
          </ac:spMkLst>
        </pc:spChg>
      </pc:sldChg>
      <pc:sldChg chg="del">
        <pc:chgData name="Selten, LLM (Liene)" userId="b8fe06bb-7cfa-4f96-b8a0-f4e7fbc49ef5" providerId="ADAL" clId="{AEA4AEA0-44F8-4B7E-940C-2D735AD0D426}" dt="2020-04-10T12:38:46.633" v="49" actId="47"/>
        <pc:sldMkLst>
          <pc:docMk/>
          <pc:sldMk cId="1765558598" sldId="344"/>
        </pc:sldMkLst>
      </pc:sldChg>
      <pc:sldChg chg="del">
        <pc:chgData name="Selten, LLM (Liene)" userId="b8fe06bb-7cfa-4f96-b8a0-f4e7fbc49ef5" providerId="ADAL" clId="{AEA4AEA0-44F8-4B7E-940C-2D735AD0D426}" dt="2020-04-10T12:39:32.201" v="71" actId="47"/>
        <pc:sldMkLst>
          <pc:docMk/>
          <pc:sldMk cId="1897524598" sldId="345"/>
        </pc:sldMkLst>
      </pc:sldChg>
      <pc:sldChg chg="del">
        <pc:chgData name="Selten, LLM (Liene)" userId="b8fe06bb-7cfa-4f96-b8a0-f4e7fbc49ef5" providerId="ADAL" clId="{AEA4AEA0-44F8-4B7E-940C-2D735AD0D426}" dt="2020-04-10T12:39:33.937" v="72" actId="47"/>
        <pc:sldMkLst>
          <pc:docMk/>
          <pc:sldMk cId="3583438950" sldId="346"/>
        </pc:sldMkLst>
      </pc:sldChg>
      <pc:sldChg chg="add">
        <pc:chgData name="Selten, LLM (Liene)" userId="b8fe06bb-7cfa-4f96-b8a0-f4e7fbc49ef5" providerId="ADAL" clId="{AEA4AEA0-44F8-4B7E-940C-2D735AD0D426}" dt="2020-04-10T12:38:35.861" v="40"/>
        <pc:sldMkLst>
          <pc:docMk/>
          <pc:sldMk cId="1736860551" sldId="347"/>
        </pc:sldMkLst>
      </pc:sldChg>
      <pc:sldChg chg="add ord">
        <pc:chgData name="Selten, LLM (Liene)" userId="b8fe06bb-7cfa-4f96-b8a0-f4e7fbc49ef5" providerId="ADAL" clId="{AEA4AEA0-44F8-4B7E-940C-2D735AD0D426}" dt="2020-04-10T12:38:48.937" v="52"/>
        <pc:sldMkLst>
          <pc:docMk/>
          <pc:sldMk cId="587361397" sldId="348"/>
        </pc:sldMkLst>
      </pc:sldChg>
      <pc:sldChg chg="add">
        <pc:chgData name="Selten, LLM (Liene)" userId="b8fe06bb-7cfa-4f96-b8a0-f4e7fbc49ef5" providerId="ADAL" clId="{AEA4AEA0-44F8-4B7E-940C-2D735AD0D426}" dt="2020-04-10T12:38:50.027" v="53"/>
        <pc:sldMkLst>
          <pc:docMk/>
          <pc:sldMk cId="2821719384" sldId="349"/>
        </pc:sldMkLst>
      </pc:sldChg>
      <pc:sldChg chg="add">
        <pc:chgData name="Selten, LLM (Liene)" userId="b8fe06bb-7cfa-4f96-b8a0-f4e7fbc49ef5" providerId="ADAL" clId="{AEA4AEA0-44F8-4B7E-940C-2D735AD0D426}" dt="2020-04-10T12:38:59.739" v="58"/>
        <pc:sldMkLst>
          <pc:docMk/>
          <pc:sldMk cId="3012331282" sldId="350"/>
        </pc:sldMkLst>
      </pc:sldChg>
      <pc:sldChg chg="add">
        <pc:chgData name="Selten, LLM (Liene)" userId="b8fe06bb-7cfa-4f96-b8a0-f4e7fbc49ef5" providerId="ADAL" clId="{AEA4AEA0-44F8-4B7E-940C-2D735AD0D426}" dt="2020-04-10T12:39:02.699" v="60"/>
        <pc:sldMkLst>
          <pc:docMk/>
          <pc:sldMk cId="409053787" sldId="351"/>
        </pc:sldMkLst>
      </pc:sldChg>
      <pc:sldChg chg="add">
        <pc:chgData name="Selten, LLM (Liene)" userId="b8fe06bb-7cfa-4f96-b8a0-f4e7fbc49ef5" providerId="ADAL" clId="{AEA4AEA0-44F8-4B7E-940C-2D735AD0D426}" dt="2020-04-10T12:39:30.403" v="70"/>
        <pc:sldMkLst>
          <pc:docMk/>
          <pc:sldMk cId="3955957969" sldId="352"/>
        </pc:sldMkLst>
      </pc:sldChg>
      <pc:sldChg chg="add">
        <pc:chgData name="Selten, LLM (Liene)" userId="b8fe06bb-7cfa-4f96-b8a0-f4e7fbc49ef5" providerId="ADAL" clId="{AEA4AEA0-44F8-4B7E-940C-2D735AD0D426}" dt="2020-04-10T12:39:35.686" v="73"/>
        <pc:sldMkLst>
          <pc:docMk/>
          <pc:sldMk cId="176710211" sldId="35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657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30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1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02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599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69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070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9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38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072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8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280B-9D13-4593-863E-BA9B72824F17}" type="datetimeFigureOut">
              <a:rPr lang="nl-NL" smtClean="0"/>
              <a:t>9-6-2020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8C74-AC9C-4934-BD82-1ADE38DBC2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0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schooltv.nl/video/geoclips-de-stad-groeit/#q=stad" TargetMode="Externa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98494" y="-144903"/>
            <a:ext cx="9144000" cy="2387600"/>
          </a:xfrm>
        </p:spPr>
        <p:txBody>
          <a:bodyPr/>
          <a:lstStyle/>
          <a:p>
            <a:r>
              <a:rPr lang="nl-NL" dirty="0"/>
              <a:t>Steden en dorpen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3998" y="2601119"/>
            <a:ext cx="9144000" cy="1655762"/>
          </a:xfrm>
        </p:spPr>
        <p:txBody>
          <a:bodyPr>
            <a:normAutofit/>
          </a:bodyPr>
          <a:lstStyle/>
          <a:p>
            <a:r>
              <a:rPr lang="nl-NL" sz="3600" dirty="0"/>
              <a:t>Thema 5 blok 2</a:t>
            </a:r>
            <a:br>
              <a:rPr lang="nl-NL" sz="3600" dirty="0"/>
            </a:br>
            <a:r>
              <a:rPr lang="nl-NL" sz="2800" dirty="0"/>
              <a:t/>
            </a:r>
            <a:br>
              <a:rPr lang="nl-NL" sz="2800" dirty="0"/>
            </a:br>
            <a:r>
              <a:rPr lang="nl-NL" sz="3600" dirty="0"/>
              <a:t>Hoe wonen mensen?</a:t>
            </a:r>
            <a:endParaRPr lang="nl-NL" sz="2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B02E0BD-F4B4-4780-A759-4A6665714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11268" name="Picture 4" descr="Praatplaat middeleeuwse stad | Middeleeuwse ridder, Middeleeuwen ...">
            <a:extLst>
              <a:ext uri="{FF2B5EF4-FFF2-40B4-BE49-F238E27FC236}">
                <a16:creationId xmlns:a16="http://schemas.microsoft.com/office/drawing/2014/main" id="{7F20E50B-F5E0-4690-A57A-24B645E8F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46" y="4157407"/>
            <a:ext cx="3428900" cy="2356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UUR! | De 5 mooiste steden in nederland om te bezoeken">
            <a:extLst>
              <a:ext uri="{FF2B5EF4-FFF2-40B4-BE49-F238E27FC236}">
                <a16:creationId xmlns:a16="http://schemas.microsoft.com/office/drawing/2014/main" id="{B2E0576D-7084-450F-929A-6BB278872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3"/>
          <a:stretch/>
        </p:blipFill>
        <p:spPr bwMode="auto">
          <a:xfrm>
            <a:off x="7102008" y="4157407"/>
            <a:ext cx="3565990" cy="2362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raatt.nl">
            <a:extLst>
              <a:ext uri="{FF2B5EF4-FFF2-40B4-BE49-F238E27FC236}">
                <a16:creationId xmlns:a16="http://schemas.microsoft.com/office/drawing/2014/main" id="{E152C598-3FA1-48A1-B7F5-90A46E2888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286" y="2067371"/>
            <a:ext cx="2068415" cy="206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63132"/>
            <a:ext cx="10515600" cy="1325563"/>
          </a:xfrm>
        </p:spPr>
        <p:txBody>
          <a:bodyPr/>
          <a:lstStyle/>
          <a:p>
            <a:r>
              <a:rPr lang="nl-NL"/>
              <a:t>Wat moet je doen?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8" y="2314425"/>
            <a:ext cx="10515600" cy="4122470"/>
          </a:xfrm>
        </p:spPr>
        <p:txBody>
          <a:bodyPr>
            <a:normAutofit/>
          </a:bodyPr>
          <a:lstStyle/>
          <a:p>
            <a:r>
              <a:rPr lang="nl-NL" sz="4000" dirty="0"/>
              <a:t>Maken blz. 34 opdracht </a:t>
            </a:r>
            <a:r>
              <a:rPr lang="nl-NL" sz="4000" dirty="0" smtClean="0"/>
              <a:t>4</a:t>
            </a:r>
            <a:r>
              <a:rPr lang="nl-NL" sz="4000" dirty="0"/>
              <a:t>,</a:t>
            </a:r>
            <a:r>
              <a:rPr lang="nl-NL" sz="4000" dirty="0" smtClean="0"/>
              <a:t> </a:t>
            </a:r>
            <a:r>
              <a:rPr lang="nl-NL" sz="4000" dirty="0"/>
              <a:t>6, 7, 8, 9</a:t>
            </a:r>
          </a:p>
          <a:p>
            <a:pPr marL="0" indent="0">
              <a:buNone/>
            </a:pPr>
            <a:r>
              <a:rPr lang="nl-NL" sz="3200" dirty="0"/>
              <a:t>     </a:t>
            </a:r>
            <a:r>
              <a:rPr lang="nl-NL" dirty="0">
                <a:sym typeface="Wingdings" panose="05000000000000000000" pitchFamily="2" charset="2"/>
              </a:rPr>
              <a:t> Lees de bijbehorende teksten goed!</a:t>
            </a:r>
          </a:p>
          <a:p>
            <a:pPr marL="0" indent="0">
              <a:buNone/>
            </a:pPr>
            <a:endParaRPr lang="nl-NL" sz="3200" dirty="0"/>
          </a:p>
          <a:p>
            <a:r>
              <a:rPr lang="nl-NL" sz="3600" dirty="0"/>
              <a:t>Nakijken en evt. verbeteren via </a:t>
            </a:r>
            <a:r>
              <a:rPr lang="nl-NL" sz="3600" dirty="0" err="1"/>
              <a:t>WikiWijs</a:t>
            </a:r>
            <a:r>
              <a:rPr lang="nl-NL" sz="3600" dirty="0"/>
              <a:t> 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       Gebruik hiervoor een rode pen!</a:t>
            </a:r>
          </a:p>
          <a:p>
            <a:pPr marL="0" indent="0">
              <a:buNone/>
            </a:pPr>
            <a:endParaRPr lang="nl-NL" dirty="0">
              <a:sym typeface="Wingdings" panose="05000000000000000000" pitchFamily="2" charset="2"/>
            </a:endParaRPr>
          </a:p>
          <a:p>
            <a:r>
              <a:rPr lang="nl-NL" sz="2600" dirty="0">
                <a:sym typeface="Wingdings" panose="05000000000000000000" pitchFamily="2" charset="2"/>
              </a:rPr>
              <a:t>Klaar?  Bekijk op </a:t>
            </a:r>
            <a:r>
              <a:rPr lang="nl-NL" sz="2600" dirty="0" err="1">
                <a:sym typeface="Wingdings" panose="05000000000000000000" pitchFamily="2" charset="2"/>
              </a:rPr>
              <a:t>SchoolTV</a:t>
            </a:r>
            <a:r>
              <a:rPr lang="nl-NL" sz="2600" dirty="0">
                <a:sym typeface="Wingdings" panose="05000000000000000000" pitchFamily="2" charset="2"/>
              </a:rPr>
              <a:t> het filmpje: </a:t>
            </a:r>
            <a:r>
              <a:rPr lang="nl-NL" sz="2600" dirty="0"/>
              <a:t>Canon - De Hanze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3C01B9F-50B6-4ACC-8475-90BE0216D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0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63133"/>
            <a:ext cx="10515600" cy="1325563"/>
          </a:xfrm>
        </p:spPr>
        <p:txBody>
          <a:bodyPr/>
          <a:lstStyle/>
          <a:p>
            <a:r>
              <a:rPr lang="nl-NL"/>
              <a:t>Leerdoelen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4221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Aan het einde van de les kun je:</a:t>
            </a:r>
            <a:br>
              <a:rPr lang="nl-NL" dirty="0"/>
            </a:br>
            <a:endParaRPr lang="nl-NL" dirty="0"/>
          </a:p>
          <a:p>
            <a:pPr>
              <a:buFontTx/>
              <a:buChar char="-"/>
            </a:pPr>
            <a:r>
              <a:rPr lang="nl-NL" sz="2400" dirty="0"/>
              <a:t>Uitleggen waarom de stadsbewoners stadsrechten wilden.</a:t>
            </a:r>
          </a:p>
          <a:p>
            <a:pPr>
              <a:buFontTx/>
              <a:buChar char="-"/>
            </a:pPr>
            <a:r>
              <a:rPr lang="nl-NL" sz="2400" dirty="0"/>
              <a:t>Uitleggen dat je werk vroeger bepaalde hoe je huis eruitzag.</a:t>
            </a:r>
          </a:p>
          <a:p>
            <a:pPr>
              <a:buFontTx/>
              <a:buChar char="-"/>
            </a:pPr>
            <a:r>
              <a:rPr lang="nl-NL" sz="2400" dirty="0"/>
              <a:t>Uitleggen wat een forens is.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573CF2D-D4CB-4CE0-B352-B9868A65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81037"/>
            <a:ext cx="10515600" cy="1325563"/>
          </a:xfrm>
        </p:spPr>
        <p:txBody>
          <a:bodyPr/>
          <a:lstStyle/>
          <a:p>
            <a:r>
              <a:rPr lang="nl-NL" dirty="0"/>
              <a:t>Stadslucht maakt vrij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06600"/>
            <a:ext cx="11015003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Bevolkingsgroei + welvaart = grotere en rijkere steden.</a:t>
            </a:r>
          </a:p>
          <a:p>
            <a:pPr marL="0" indent="0">
              <a:buNone/>
            </a:pPr>
            <a:r>
              <a:rPr lang="nl-NL" dirty="0"/>
              <a:t>Stedelingen wilde niet meer gehoorzamen aan een heer, bisschop of graaf.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Stadsrechten: afspraken tussen de heer en de stad.</a:t>
            </a:r>
          </a:p>
          <a:p>
            <a:pPr>
              <a:buFontTx/>
              <a:buChar char="-"/>
            </a:pPr>
            <a:r>
              <a:rPr lang="nl-NL" dirty="0"/>
              <a:t>Inwoners kregen de rechten om de stad te besturen</a:t>
            </a:r>
          </a:p>
          <a:p>
            <a:pPr>
              <a:buFontTx/>
              <a:buChar char="-"/>
            </a:pPr>
            <a:r>
              <a:rPr lang="nl-NL" dirty="0"/>
              <a:t>Ze mochten een stadsmuur bouwen, markten organiseren en tol heffen.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Ze betaalde wél nog belasting aan de heer en hielpen in oorlogstijd.</a:t>
            </a:r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7170" name="Picture 2" descr="Stadsrechten Hoorn en Westfriese dorpen te bewonderen in WF ...">
            <a:extLst>
              <a:ext uri="{FF2B5EF4-FFF2-40B4-BE49-F238E27FC236}">
                <a16:creationId xmlns:a16="http://schemas.microsoft.com/office/drawing/2014/main" id="{54A410CF-48E9-4D56-8E9A-A203DFC59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8128">
            <a:off x="8204832" y="3413157"/>
            <a:ext cx="3318620" cy="292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875761" y="1120200"/>
            <a:ext cx="4856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u="sng" dirty="0" smtClean="0"/>
              <a:t>Rechten = dingen die je mag</a:t>
            </a:r>
          </a:p>
          <a:p>
            <a:r>
              <a:rPr lang="nl-NL" i="1" u="sng" dirty="0" smtClean="0"/>
              <a:t>Plichten = dingen die je moet</a:t>
            </a:r>
            <a:endParaRPr lang="nl-NL" i="1" u="sng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1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5B4C1-44DA-4CBA-80C8-59B008DC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81037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Wachtlopen op de stadspoorten moest om de beurt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E1D31D-342C-43D3-9D08-1782223E3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i="1" dirty="0"/>
              <a:t>Wat was de belangrijkste reden om wacht te lopen ‘s nachts?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F2A6F2-6F70-47DE-98F6-932D266F3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9218" name="Picture 2" descr="Golda - de vereniging van amateurarcheologen in Gouda">
            <a:extLst>
              <a:ext uri="{FF2B5EF4-FFF2-40B4-BE49-F238E27FC236}">
                <a16:creationId xmlns:a16="http://schemas.microsoft.com/office/drawing/2014/main" id="{A79477D2-F360-4F6E-BB44-F3A0619A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3" y="2495355"/>
            <a:ext cx="5369264" cy="40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rve Alferink » 'In de brand, uit de brand': Enschede in en na 1862">
            <a:extLst>
              <a:ext uri="{FF2B5EF4-FFF2-40B4-BE49-F238E27FC236}">
                <a16:creationId xmlns:a16="http://schemas.microsoft.com/office/drawing/2014/main" id="{AD7219C4-8D28-451E-9554-3EB977E18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3429000"/>
            <a:ext cx="4074942" cy="30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3E2E7BE-0392-42C9-8D6D-6CEFDFD91142}"/>
              </a:ext>
            </a:extLst>
          </p:cNvPr>
          <p:cNvSpPr txBox="1"/>
          <p:nvPr/>
        </p:nvSpPr>
        <p:spPr>
          <a:xfrm rot="564163">
            <a:off x="8072547" y="2484971"/>
            <a:ext cx="396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FF0000"/>
                </a:solidFill>
              </a:rPr>
              <a:t>Huizen waren van hout…</a:t>
            </a: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Dat was een groter gevaar dan rovers van buiten de stad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8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373"/>
            <a:ext cx="10515600" cy="1325563"/>
          </a:xfrm>
        </p:spPr>
        <p:txBody>
          <a:bodyPr/>
          <a:lstStyle/>
          <a:p>
            <a:r>
              <a:rPr lang="nl-NL" dirty="0"/>
              <a:t>Stadslucht maakt vrij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99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Op het platteland moesten horige nog steeds pacht betalen en toestemming vragen om het landgoed te verlaten.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dirty="0"/>
              <a:t>Iemand die 1 jaar in de stad woonde was vrij en betaalde je alleen nog maar belasting aan de heer.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dirty="0"/>
              <a:t>Tegenwoordig bestaan er geen stadsrechten meer….</a:t>
            </a:r>
            <a:br>
              <a:rPr lang="nl-NL" dirty="0"/>
            </a:br>
            <a:r>
              <a:rPr lang="nl-NL" dirty="0"/>
              <a:t>Iedereen betaald belasting en de overheid/provincies/gemeenten regelen daarvoor o.a.: </a:t>
            </a: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8194" name="Picture 2" descr="A59 (Nederland) - Wegenwiki">
            <a:extLst>
              <a:ext uri="{FF2B5EF4-FFF2-40B4-BE49-F238E27FC236}">
                <a16:creationId xmlns:a16="http://schemas.microsoft.com/office/drawing/2014/main" id="{21B1AD2D-737F-44D5-8600-DAED919E9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4833" r="37662" b="18860"/>
          <a:stretch/>
        </p:blipFill>
        <p:spPr bwMode="auto">
          <a:xfrm>
            <a:off x="4248443" y="5344777"/>
            <a:ext cx="1216310" cy="139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ersoneelstekort bij de politie: 'In veel plaatsen piept en kraakt ...">
            <a:extLst>
              <a:ext uri="{FF2B5EF4-FFF2-40B4-BE49-F238E27FC236}">
                <a16:creationId xmlns:a16="http://schemas.microsoft.com/office/drawing/2014/main" id="{6961AFF9-A0D0-455E-BD83-45E27DF8C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3073" r="14006" b="24586"/>
          <a:stretch/>
        </p:blipFill>
        <p:spPr bwMode="auto">
          <a:xfrm>
            <a:off x="5666949" y="5344777"/>
            <a:ext cx="1327938" cy="142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ooghuis Heesch heet voor het eerst Deense leerlingen welkom | Oss ...">
            <a:extLst>
              <a:ext uri="{FF2B5EF4-FFF2-40B4-BE49-F238E27FC236}">
                <a16:creationId xmlns:a16="http://schemas.microsoft.com/office/drawing/2014/main" id="{19AD232F-4293-4DFD-BB3C-A6C1BDFBB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8" r="6567" b="19288"/>
          <a:stretch/>
        </p:blipFill>
        <p:spPr bwMode="auto">
          <a:xfrm>
            <a:off x="7197083" y="5326363"/>
            <a:ext cx="2193976" cy="142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e afvalophaaldienst heeft zijn route in... - Gemeente Het ...">
            <a:extLst>
              <a:ext uri="{FF2B5EF4-FFF2-40B4-BE49-F238E27FC236}">
                <a16:creationId xmlns:a16="http://schemas.microsoft.com/office/drawing/2014/main" id="{8921433C-CC31-4887-A8C2-A9B5C617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55" y="5317605"/>
            <a:ext cx="2135084" cy="142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4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373"/>
            <a:ext cx="10515600" cy="1325563"/>
          </a:xfrm>
        </p:spPr>
        <p:txBody>
          <a:bodyPr/>
          <a:lstStyle/>
          <a:p>
            <a:r>
              <a:rPr lang="nl-NL" dirty="0"/>
              <a:t>Dicht bij je werk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9425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Je werk bepaalde in de Middeleeuwen ook hoe je huis eruit zag, </a:t>
            </a:r>
            <a:r>
              <a:rPr lang="nl-NL" dirty="0" err="1"/>
              <a:t>bijv</a:t>
            </a:r>
            <a:r>
              <a:rPr lang="nl-NL" dirty="0"/>
              <a:t>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dirty="0">
                <a:sym typeface="Wingdings" panose="05000000000000000000" pitchFamily="2" charset="2"/>
              </a:rPr>
              <a:t>Vissers repareerde hun netten in huis (vaak maar één kamer).</a:t>
            </a:r>
          </a:p>
          <a:p>
            <a:pPr marL="0" indent="0">
              <a:buNone/>
            </a:pPr>
            <a:r>
              <a:rPr lang="nl-NL" i="1" dirty="0"/>
              <a:t>Hoe is dat tegenwoordig?</a:t>
            </a:r>
          </a:p>
          <a:p>
            <a:pPr>
              <a:buFont typeface="Wingdings" panose="05000000000000000000" pitchFamily="2" charset="2"/>
              <a:buChar char="à"/>
            </a:pPr>
            <a:endParaRPr lang="nl-NL" dirty="0"/>
          </a:p>
          <a:p>
            <a:pPr marL="0" indent="0">
              <a:buNone/>
            </a:pPr>
            <a:r>
              <a:rPr lang="nl-NL" dirty="0"/>
              <a:t>In de Middeleeuwen woonde iedereen op dezelfde plek als dat je werkte.</a:t>
            </a:r>
          </a:p>
          <a:p>
            <a:pPr marL="0" indent="0">
              <a:buNone/>
            </a:pPr>
            <a:r>
              <a:rPr lang="nl-NL" i="1" dirty="0"/>
              <a:t>Hoe is dat tegenwoordig?</a:t>
            </a:r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r>
              <a:rPr lang="nl-NL" dirty="0"/>
              <a:t>Iemand die elke dag reist van zijn </a:t>
            </a:r>
          </a:p>
          <a:p>
            <a:pPr marL="0" indent="0">
              <a:buNone/>
            </a:pPr>
            <a:r>
              <a:rPr lang="nl-NL" dirty="0"/>
              <a:t>woonplaats naar zijn werk = een </a:t>
            </a:r>
            <a:r>
              <a:rPr lang="nl-NL" b="1" dirty="0"/>
              <a:t>forens</a:t>
            </a:r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10242" name="Picture 2" descr="Beschonken man doet dutje in auto op snelweg - Opmerkelijk - Puntuit">
            <a:extLst>
              <a:ext uri="{FF2B5EF4-FFF2-40B4-BE49-F238E27FC236}">
                <a16:creationId xmlns:a16="http://schemas.microsoft.com/office/drawing/2014/main" id="{680C6A02-9276-4F0D-85AB-7B676BF3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407874"/>
            <a:ext cx="4149968" cy="212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2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63132"/>
            <a:ext cx="10515600" cy="1325563"/>
          </a:xfrm>
        </p:spPr>
        <p:txBody>
          <a:bodyPr/>
          <a:lstStyle/>
          <a:p>
            <a:r>
              <a:rPr lang="nl-NL" dirty="0"/>
              <a:t>Wat moet je doen?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8" y="2336171"/>
            <a:ext cx="10515600" cy="4233131"/>
          </a:xfrm>
        </p:spPr>
        <p:txBody>
          <a:bodyPr>
            <a:normAutofit/>
          </a:bodyPr>
          <a:lstStyle/>
          <a:p>
            <a:r>
              <a:rPr lang="nl-NL" sz="4000" dirty="0"/>
              <a:t>Maken blz. 38 opdracht 10, 11, 12, 13, 14, 15</a:t>
            </a:r>
          </a:p>
          <a:p>
            <a:pPr marL="0" indent="0">
              <a:buNone/>
            </a:pPr>
            <a:r>
              <a:rPr lang="nl-NL" sz="3200" dirty="0"/>
              <a:t>     </a:t>
            </a:r>
            <a:r>
              <a:rPr lang="nl-NL" dirty="0">
                <a:sym typeface="Wingdings" panose="05000000000000000000" pitchFamily="2" charset="2"/>
              </a:rPr>
              <a:t> Lees de bijbehorende teksten goed!</a:t>
            </a:r>
          </a:p>
          <a:p>
            <a:pPr marL="0" indent="0">
              <a:buNone/>
            </a:pPr>
            <a:endParaRPr lang="nl-NL" sz="3200" dirty="0"/>
          </a:p>
          <a:p>
            <a:r>
              <a:rPr lang="nl-NL" sz="3600" dirty="0"/>
              <a:t>Klaar? Nakijken en evt. verbeteren via </a:t>
            </a:r>
            <a:r>
              <a:rPr lang="nl-NL" sz="3600" dirty="0" err="1"/>
              <a:t>WikiWijs</a:t>
            </a:r>
            <a:r>
              <a:rPr lang="nl-NL" sz="3600" dirty="0"/>
              <a:t> 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       Gebruik hiervoor een rode pen!</a:t>
            </a:r>
          </a:p>
          <a:p>
            <a:endParaRPr lang="nl-NL" dirty="0"/>
          </a:p>
          <a:p>
            <a:r>
              <a:rPr lang="nl-NL" dirty="0">
                <a:sym typeface="Wingdings" panose="05000000000000000000" pitchFamily="2" charset="2"/>
              </a:rPr>
              <a:t>Klaar?  oefenen op </a:t>
            </a:r>
            <a:r>
              <a:rPr lang="nl-NL" dirty="0" err="1">
                <a:sym typeface="Wingdings" panose="05000000000000000000" pitchFamily="2" charset="2"/>
              </a:rPr>
              <a:t>Seterra</a:t>
            </a:r>
            <a:r>
              <a:rPr lang="nl-NL" dirty="0">
                <a:sym typeface="Wingdings" panose="05000000000000000000" pitchFamily="2" charset="2"/>
              </a:rPr>
              <a:t>: </a:t>
            </a:r>
            <a:r>
              <a:rPr lang="nl-NL" dirty="0" err="1">
                <a:sym typeface="Wingdings" panose="05000000000000000000" pitchFamily="2" charset="2"/>
              </a:rPr>
              <a:t>topo</a:t>
            </a:r>
            <a:r>
              <a:rPr lang="nl-NL" dirty="0">
                <a:sym typeface="Wingdings" panose="05000000000000000000" pitchFamily="2" charset="2"/>
              </a:rPr>
              <a:t> ‘landen Azië’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3C01B9F-50B6-4ACC-8475-90BE0216D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63133"/>
            <a:ext cx="10515600" cy="1325563"/>
          </a:xfrm>
        </p:spPr>
        <p:txBody>
          <a:bodyPr/>
          <a:lstStyle/>
          <a:p>
            <a:r>
              <a:rPr lang="nl-NL"/>
              <a:t>Leerdoelen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4221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Aan het einde van de les kun je:</a:t>
            </a:r>
            <a:br>
              <a:rPr lang="nl-NL" dirty="0"/>
            </a:br>
            <a:endParaRPr lang="nl-NL" dirty="0"/>
          </a:p>
          <a:p>
            <a:pPr>
              <a:buFontTx/>
              <a:buChar char="-"/>
            </a:pPr>
            <a:r>
              <a:rPr lang="nl-NL" sz="2400" dirty="0"/>
              <a:t>Uitleggen dat kenmerken van bewoners en een wijk met elkaar te maken hebben.</a:t>
            </a:r>
          </a:p>
          <a:p>
            <a:pPr>
              <a:buFontTx/>
              <a:buChar char="-"/>
            </a:pPr>
            <a:r>
              <a:rPr lang="nl-NL" sz="2400" dirty="0"/>
              <a:t>Uitleggen hoe woonwijken in een achterstandswijk kunt veranderen.</a:t>
            </a:r>
          </a:p>
          <a:p>
            <a:pPr>
              <a:buFontTx/>
              <a:buChar char="-"/>
            </a:pPr>
            <a:r>
              <a:rPr lang="nl-NL" sz="2400" dirty="0"/>
              <a:t>Voorbeelden noemen hoe buurten en wijken kunnen verbeteren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573CF2D-D4CB-4CE0-B352-B9868A65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7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1709"/>
            <a:ext cx="10515600" cy="1325563"/>
          </a:xfrm>
        </p:spPr>
        <p:txBody>
          <a:bodyPr/>
          <a:lstStyle/>
          <a:p>
            <a:r>
              <a:rPr lang="nl-NL" dirty="0"/>
              <a:t>Honger en ellende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Wonen in de stad begin 20</a:t>
            </a:r>
            <a:r>
              <a:rPr lang="nl-NL" baseline="30000" dirty="0"/>
              <a:t>e</a:t>
            </a:r>
            <a:r>
              <a:rPr lang="nl-NL" dirty="0"/>
              <a:t> eeuw.   Omstandigheden:</a:t>
            </a:r>
          </a:p>
          <a:p>
            <a:pPr marL="0" indent="0">
              <a:buNone/>
            </a:pPr>
            <a:r>
              <a:rPr lang="nl-NL" i="1" dirty="0"/>
              <a:t>Welke jaartallen horen er bij begin 20</a:t>
            </a:r>
            <a:r>
              <a:rPr lang="nl-NL" i="1" baseline="30000" dirty="0"/>
              <a:t>e</a:t>
            </a:r>
            <a:r>
              <a:rPr lang="nl-NL" i="1" dirty="0"/>
              <a:t> eeuw?</a:t>
            </a:r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0CC570F-EBB3-483A-B916-5B244D80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1" y="3077524"/>
            <a:ext cx="4398718" cy="338712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29DBB6A-6298-45A3-9CD9-A90FB46BC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3" y="3077524"/>
            <a:ext cx="4943475" cy="33625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3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1709"/>
            <a:ext cx="10515600" cy="1325563"/>
          </a:xfrm>
        </p:spPr>
        <p:txBody>
          <a:bodyPr/>
          <a:lstStyle/>
          <a:p>
            <a:r>
              <a:rPr lang="nl-NL" dirty="0"/>
              <a:t>Liever in een zelfbouwwijk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Overal ter wereld trekken mensen van het platteland naar de stad.</a:t>
            </a:r>
          </a:p>
          <a:p>
            <a:pPr marL="0" indent="0">
              <a:buNone/>
            </a:pPr>
            <a:r>
              <a:rPr lang="nl-NL" dirty="0"/>
              <a:t>In 2050 is de voorspelling dat 1/3 van de bevolking in zelfgebouwde huisjes aan de rand van de stad woont.</a:t>
            </a:r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1026" name="Picture 2" descr="Sloppenwijk - Wikipedia">
            <a:extLst>
              <a:ext uri="{FF2B5EF4-FFF2-40B4-BE49-F238E27FC236}">
                <a16:creationId xmlns:a16="http://schemas.microsoft.com/office/drawing/2014/main" id="{7D2FD0BE-2A7F-4C66-91AF-5257E719B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16" y="3429000"/>
            <a:ext cx="4346916" cy="302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287F08D-8115-4B45-8F1F-DDF23EDB7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3429000"/>
            <a:ext cx="4645186" cy="302477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63133"/>
            <a:ext cx="10515600" cy="1325563"/>
          </a:xfrm>
        </p:spPr>
        <p:txBody>
          <a:bodyPr/>
          <a:lstStyle/>
          <a:p>
            <a:r>
              <a:rPr lang="nl-NL"/>
              <a:t>Leerdoelen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88695"/>
            <a:ext cx="10515600" cy="4221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Aan het einde van de les kun je:</a:t>
            </a:r>
            <a:br>
              <a:rPr lang="nl-NL" dirty="0"/>
            </a:br>
            <a:endParaRPr lang="nl-NL" dirty="0"/>
          </a:p>
          <a:p>
            <a:pPr>
              <a:buFontTx/>
              <a:buChar char="-"/>
            </a:pPr>
            <a:r>
              <a:rPr lang="nl-NL" sz="2400" dirty="0"/>
              <a:t>Voorbeelden noemen van steden die samenwerken.</a:t>
            </a:r>
          </a:p>
          <a:p>
            <a:pPr>
              <a:buFontTx/>
              <a:buChar char="-"/>
            </a:pPr>
            <a:r>
              <a:rPr lang="nl-NL" sz="2400" dirty="0"/>
              <a:t>Drie voordelen voor steden noemen om lid te zijn van de Hanze.</a:t>
            </a:r>
          </a:p>
          <a:p>
            <a:pPr>
              <a:buFontTx/>
              <a:buChar char="-"/>
            </a:pPr>
            <a:r>
              <a:rPr lang="nl-NL" sz="2400" dirty="0"/>
              <a:t>Uitleggen welke taak de gilden in de stad hadden.</a:t>
            </a:r>
          </a:p>
          <a:p>
            <a:pPr>
              <a:buFontTx/>
              <a:buChar char="-"/>
            </a:pPr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573CF2D-D4CB-4CE0-B352-B9868A65C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68819"/>
            <a:ext cx="10515600" cy="1325563"/>
          </a:xfrm>
        </p:spPr>
        <p:txBody>
          <a:bodyPr/>
          <a:lstStyle/>
          <a:p>
            <a:r>
              <a:rPr lang="nl-NL" dirty="0"/>
              <a:t>Woningeisen in Nederland veranderen..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2050" name="Picture 2" descr="Mijnschacht en arbeidershuisjes in Kerkrade | Oude gebouwen, Oude ...">
            <a:extLst>
              <a:ext uri="{FF2B5EF4-FFF2-40B4-BE49-F238E27FC236}">
                <a16:creationId xmlns:a16="http://schemas.microsoft.com/office/drawing/2014/main" id="{FE782226-214F-465F-8F6C-AB0759E9F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8"/>
          <a:stretch/>
        </p:blipFill>
        <p:spPr bwMode="auto">
          <a:xfrm>
            <a:off x="193139" y="1825625"/>
            <a:ext cx="3543442" cy="215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FCCD3E3-F473-4109-A2DF-7881DEFD67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t="11248"/>
          <a:stretch/>
        </p:blipFill>
        <p:spPr>
          <a:xfrm>
            <a:off x="4026493" y="1825625"/>
            <a:ext cx="3716044" cy="2158061"/>
          </a:xfrm>
          <a:prstGeom prst="rect">
            <a:avLst/>
          </a:prstGeom>
        </p:spPr>
      </p:pic>
      <p:pic>
        <p:nvPicPr>
          <p:cNvPr id="2052" name="Picture 4" descr="Suikerbrink-II">
            <a:extLst>
              <a:ext uri="{FF2B5EF4-FFF2-40B4-BE49-F238E27FC236}">
                <a16:creationId xmlns:a16="http://schemas.microsoft.com/office/drawing/2014/main" id="{A5D4CA04-5FD7-4FB2-924F-040DA4506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8"/>
          <a:stretch/>
        </p:blipFill>
        <p:spPr bwMode="auto">
          <a:xfrm>
            <a:off x="8032449" y="1825623"/>
            <a:ext cx="3761815" cy="215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uccesvolle metamorfose bloemkoolwijk Hoofddorp | Straatbeeld">
            <a:extLst>
              <a:ext uri="{FF2B5EF4-FFF2-40B4-BE49-F238E27FC236}">
                <a16:creationId xmlns:a16="http://schemas.microsoft.com/office/drawing/2014/main" id="{AB893CC4-5C70-4E28-8E09-5CD9001B8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8"/>
          <a:stretch/>
        </p:blipFill>
        <p:spPr bwMode="auto">
          <a:xfrm>
            <a:off x="2213406" y="4422097"/>
            <a:ext cx="3543442" cy="20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 een vinexwijk scheiden ze minder vaak | Metronieuws.nl">
            <a:extLst>
              <a:ext uri="{FF2B5EF4-FFF2-40B4-BE49-F238E27FC236}">
                <a16:creationId xmlns:a16="http://schemas.microsoft.com/office/drawing/2014/main" id="{CCE7DA53-DC5C-4010-89E1-D0F258F30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12" y="4422098"/>
            <a:ext cx="3716044" cy="203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329154A-2FC1-424D-803C-7B29CA3685B5}"/>
              </a:ext>
            </a:extLst>
          </p:cNvPr>
          <p:cNvSpPr txBox="1"/>
          <p:nvPr/>
        </p:nvSpPr>
        <p:spPr>
          <a:xfrm>
            <a:off x="864052" y="4021986"/>
            <a:ext cx="3124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Rond 1900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7241FA3-016B-401A-B888-5D01D3A258EC}"/>
              </a:ext>
            </a:extLst>
          </p:cNvPr>
          <p:cNvSpPr txBox="1"/>
          <p:nvPr/>
        </p:nvSpPr>
        <p:spPr>
          <a:xfrm>
            <a:off x="5330468" y="3983685"/>
            <a:ext cx="3124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Jaren ‘30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02FD5CB-BDEA-4218-A6C4-A3B18FF06B84}"/>
              </a:ext>
            </a:extLst>
          </p:cNvPr>
          <p:cNvSpPr txBox="1"/>
          <p:nvPr/>
        </p:nvSpPr>
        <p:spPr>
          <a:xfrm>
            <a:off x="9333000" y="4001294"/>
            <a:ext cx="3124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Jaren ‘50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5C7BC9E-6320-4414-A8A9-0C4A7CA77265}"/>
              </a:ext>
            </a:extLst>
          </p:cNvPr>
          <p:cNvSpPr txBox="1"/>
          <p:nvPr/>
        </p:nvSpPr>
        <p:spPr>
          <a:xfrm>
            <a:off x="3234996" y="6449701"/>
            <a:ext cx="3124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Jaren ‘70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941B799-FF8A-4A62-AB21-32A6EA5B9B60}"/>
              </a:ext>
            </a:extLst>
          </p:cNvPr>
          <p:cNvSpPr txBox="1"/>
          <p:nvPr/>
        </p:nvSpPr>
        <p:spPr>
          <a:xfrm>
            <a:off x="7381539" y="6486991"/>
            <a:ext cx="3124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Jaren ‘90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1709"/>
            <a:ext cx="10515600" cy="1325563"/>
          </a:xfrm>
        </p:spPr>
        <p:txBody>
          <a:bodyPr/>
          <a:lstStyle/>
          <a:p>
            <a:r>
              <a:rPr lang="nl-NL" dirty="0"/>
              <a:t>Wijken en buurten in Nederland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Wie dat kan, verhuist naar een betere wijk. De mensen die achterblijven in de oude wijken hebben vaak geen geld voor onderhoud en verbetering van de huizen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b="1" dirty="0">
                <a:sym typeface="Wingdings" panose="05000000000000000000" pitchFamily="2" charset="2"/>
              </a:rPr>
              <a:t>verpaupering</a:t>
            </a:r>
            <a:endParaRPr lang="nl-NL" dirty="0"/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3076" name="Picture 4" descr="Rijk trekt 130 miljoen uit voor Rotterdam-Zuid - NRC">
            <a:extLst>
              <a:ext uri="{FF2B5EF4-FFF2-40B4-BE49-F238E27FC236}">
                <a16:creationId xmlns:a16="http://schemas.microsoft.com/office/drawing/2014/main" id="{E886067A-D90E-44D8-80C0-BB8AF981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40" y="3384374"/>
            <a:ext cx="4736936" cy="315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igenaar verpauperde panden krijgt dwangsom | Dordrecht | AD.nl">
            <a:extLst>
              <a:ext uri="{FF2B5EF4-FFF2-40B4-BE49-F238E27FC236}">
                <a16:creationId xmlns:a16="http://schemas.microsoft.com/office/drawing/2014/main" id="{1C9653C1-AC80-4300-990F-79E04272A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8178"/>
          <a:stretch/>
        </p:blipFill>
        <p:spPr bwMode="auto">
          <a:xfrm>
            <a:off x="838200" y="3384374"/>
            <a:ext cx="5145088" cy="315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1709"/>
            <a:ext cx="10515600" cy="1325563"/>
          </a:xfrm>
        </p:spPr>
        <p:txBody>
          <a:bodyPr/>
          <a:lstStyle/>
          <a:p>
            <a:r>
              <a:rPr lang="nl-NL" dirty="0"/>
              <a:t>Wijken en buurten in Nederland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27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Oplossing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b="1" dirty="0">
                <a:sym typeface="Wingdings" panose="05000000000000000000" pitchFamily="2" charset="2"/>
              </a:rPr>
              <a:t>Stedelijke vernieuwing</a:t>
            </a:r>
            <a:endParaRPr lang="nl-NL" dirty="0"/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4098" name="Picture 2" descr="Stedelijke vernieuwing - Rufus de Vries">
            <a:extLst>
              <a:ext uri="{FF2B5EF4-FFF2-40B4-BE49-F238E27FC236}">
                <a16:creationId xmlns:a16="http://schemas.microsoft.com/office/drawing/2014/main" id="{DA5AE420-B59A-4B50-8AEB-5E4952B3F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24" y="3182922"/>
            <a:ext cx="4991074" cy="331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entrum van Heesch krijgt meer groen en er komen zitbankjes">
            <a:extLst>
              <a:ext uri="{FF2B5EF4-FFF2-40B4-BE49-F238E27FC236}">
                <a16:creationId xmlns:a16="http://schemas.microsoft.com/office/drawing/2014/main" id="{03901216-575D-4B06-8F13-4441F76B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18" y="1866162"/>
            <a:ext cx="4970455" cy="292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edoen in Almere | De Schoor">
            <a:extLst>
              <a:ext uri="{FF2B5EF4-FFF2-40B4-BE49-F238E27FC236}">
                <a16:creationId xmlns:a16="http://schemas.microsoft.com/office/drawing/2014/main" id="{A528AA6A-5DEA-4C83-A2FE-2E4A28523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18" y="4991838"/>
            <a:ext cx="4970455" cy="16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7879B-D9F8-49CD-B3DD-363833C61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nl-NL" dirty="0"/>
              <a:t>Weet jij dit?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34F4A6-98E1-49E7-897F-CD5A3EFBB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In welke wijk is de werkeloosheid het hoogst? Leg je antwoord uit!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924096-369B-4ACF-877B-B9EBE482E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5122" name="Picture 2" descr="Nieuwe buurtkeuken voor flatwijk in Soest | Amersfoort | AD.nl">
            <a:extLst>
              <a:ext uri="{FF2B5EF4-FFF2-40B4-BE49-F238E27FC236}">
                <a16:creationId xmlns:a16="http://schemas.microsoft.com/office/drawing/2014/main" id="{ADCCB5DB-A66C-4D30-8CBE-743F506E1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76" y="2751242"/>
            <a:ext cx="5166661" cy="34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ieuwbouwwijk 'Aan de Kreek' te Nieuw-Beijerland - Bekijk ...">
            <a:extLst>
              <a:ext uri="{FF2B5EF4-FFF2-40B4-BE49-F238E27FC236}">
                <a16:creationId xmlns:a16="http://schemas.microsoft.com/office/drawing/2014/main" id="{1E99A2B5-B416-465C-BDBF-742CF9F30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40" y="2751242"/>
            <a:ext cx="5166660" cy="34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BED018F-97FA-4435-8DAB-B5C8C7627A56}"/>
              </a:ext>
            </a:extLst>
          </p:cNvPr>
          <p:cNvSpPr/>
          <p:nvPr/>
        </p:nvSpPr>
        <p:spPr>
          <a:xfrm>
            <a:off x="426838" y="62496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Filmpje: </a:t>
            </a:r>
            <a:r>
              <a:rPr lang="nl-NL" sz="2400" dirty="0">
                <a:hlinkClick r:id="rId5"/>
              </a:rPr>
              <a:t>Voorbeeld Utrecht</a:t>
            </a:r>
            <a:endParaRPr lang="nl-NL" sz="24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63132"/>
            <a:ext cx="10515600" cy="1325563"/>
          </a:xfrm>
        </p:spPr>
        <p:txBody>
          <a:bodyPr/>
          <a:lstStyle/>
          <a:p>
            <a:r>
              <a:rPr lang="nl-NL" dirty="0"/>
              <a:t>Wat moet je doen?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8" y="2336171"/>
            <a:ext cx="10515600" cy="4233131"/>
          </a:xfrm>
        </p:spPr>
        <p:txBody>
          <a:bodyPr>
            <a:normAutofit/>
          </a:bodyPr>
          <a:lstStyle/>
          <a:p>
            <a:r>
              <a:rPr lang="nl-NL" sz="4000" dirty="0"/>
              <a:t>Maken blz. 43 opdracht 17, 18, 19, 20, 21, 22</a:t>
            </a:r>
          </a:p>
          <a:p>
            <a:pPr marL="0" indent="0">
              <a:buNone/>
            </a:pPr>
            <a:r>
              <a:rPr lang="nl-NL" sz="3200" dirty="0"/>
              <a:t>     </a:t>
            </a:r>
            <a:r>
              <a:rPr lang="nl-NL" dirty="0">
                <a:sym typeface="Wingdings" panose="05000000000000000000" pitchFamily="2" charset="2"/>
              </a:rPr>
              <a:t> Lees de bijbehorende teksten goed!</a:t>
            </a:r>
          </a:p>
          <a:p>
            <a:pPr marL="0" indent="0">
              <a:buNone/>
            </a:pPr>
            <a:endParaRPr lang="nl-NL" sz="3200" dirty="0"/>
          </a:p>
          <a:p>
            <a:r>
              <a:rPr lang="nl-NL" sz="3600" dirty="0"/>
              <a:t>Klaar? Nakijken en evt. verbeteren via </a:t>
            </a:r>
            <a:r>
              <a:rPr lang="nl-NL" sz="3600" dirty="0" err="1"/>
              <a:t>WikiWijs</a:t>
            </a:r>
            <a:r>
              <a:rPr lang="nl-NL" sz="3600" dirty="0"/>
              <a:t> 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       Gebruik hiervoor een rode pen!</a:t>
            </a:r>
          </a:p>
          <a:p>
            <a:endParaRPr lang="nl-NL" dirty="0"/>
          </a:p>
          <a:p>
            <a:r>
              <a:rPr lang="nl-NL" dirty="0">
                <a:sym typeface="Wingdings" panose="05000000000000000000" pitchFamily="2" charset="2"/>
              </a:rPr>
              <a:t>Klaar?  oefenen op </a:t>
            </a:r>
            <a:r>
              <a:rPr lang="nl-NL" dirty="0" err="1">
                <a:sym typeface="Wingdings" panose="05000000000000000000" pitchFamily="2" charset="2"/>
              </a:rPr>
              <a:t>Seterra</a:t>
            </a:r>
            <a:r>
              <a:rPr lang="nl-NL" dirty="0">
                <a:sym typeface="Wingdings" panose="05000000000000000000" pitchFamily="2" charset="2"/>
              </a:rPr>
              <a:t>: </a:t>
            </a:r>
            <a:r>
              <a:rPr lang="nl-NL" dirty="0" err="1">
                <a:sym typeface="Wingdings" panose="05000000000000000000" pitchFamily="2" charset="2"/>
              </a:rPr>
              <a:t>topo</a:t>
            </a:r>
            <a:r>
              <a:rPr lang="nl-NL" dirty="0">
                <a:sym typeface="Wingdings" panose="05000000000000000000" pitchFamily="2" charset="2"/>
              </a:rPr>
              <a:t> ‘landen Azië’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3C01B9F-50B6-4ACC-8475-90BE0216D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ultuuruitwisseling Stedenband – Regionieuws Hoogeveen">
            <a:extLst>
              <a:ext uri="{FF2B5EF4-FFF2-40B4-BE49-F238E27FC236}">
                <a16:creationId xmlns:a16="http://schemas.microsoft.com/office/drawing/2014/main" id="{1FAD798E-849D-4DA8-B72F-953F57CE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554">
            <a:off x="7672013" y="2595261"/>
            <a:ext cx="3934079" cy="221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373"/>
            <a:ext cx="10515600" cy="1325563"/>
          </a:xfrm>
        </p:spPr>
        <p:txBody>
          <a:bodyPr/>
          <a:lstStyle/>
          <a:p>
            <a:r>
              <a:rPr lang="nl-NL" dirty="0"/>
              <a:t>Samen sta je sterk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Steden en gemeenten werken vaak samen om elkaar beter te leren kennen of om elkaar economisch te helpen.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2050" name="Picture 2" descr="Dorpsraad Warnsveld wil stedenband terug: 'Het was niet ingeslapen ...">
            <a:extLst>
              <a:ext uri="{FF2B5EF4-FFF2-40B4-BE49-F238E27FC236}">
                <a16:creationId xmlns:a16="http://schemas.microsoft.com/office/drawing/2014/main" id="{E15D02FC-89B7-42B7-8046-C8160EC81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29717" b="44410"/>
          <a:stretch/>
        </p:blipFill>
        <p:spPr bwMode="auto">
          <a:xfrm>
            <a:off x="838200" y="3381913"/>
            <a:ext cx="5069812" cy="293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4B764A3-5A89-41C9-A132-6071BCC4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932" y="5577817"/>
            <a:ext cx="3440933" cy="811813"/>
          </a:xfrm>
          <a:prstGeom prst="rect">
            <a:avLst/>
          </a:prstGeom>
        </p:spPr>
      </p:pic>
      <p:pic>
        <p:nvPicPr>
          <p:cNvPr id="2054" name="Picture 6" descr="Stichting Stedenband Groningen-Moermansk, Harm Buiterplein 1 ...">
            <a:extLst>
              <a:ext uri="{FF2B5EF4-FFF2-40B4-BE49-F238E27FC236}">
                <a16:creationId xmlns:a16="http://schemas.microsoft.com/office/drawing/2014/main" id="{55C3C6C7-FEC1-4D16-88B4-55BBA0BA2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78" y="4534856"/>
            <a:ext cx="1556827" cy="177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6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4D3E7-E67C-4047-ABA5-B0BADBC36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0632D9-5521-461D-97F3-F0557BE52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63DD5AD-3448-43EF-871B-428784E40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454" y="897819"/>
            <a:ext cx="8555256" cy="5915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C330CB-6182-4295-B71E-39FD0A692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3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96832-3747-40CE-B21E-C80CBB93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6F0E47-AAA3-472A-AC95-243EC7512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D64805-0205-4F17-8A95-0A117BC3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8" y="883356"/>
            <a:ext cx="11226019" cy="59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A2D8AE1-52D4-486C-8BB0-AD6288881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6" name="Picture 2" descr="Hanzesteden verbonden door het water - Visit Hanzesteden">
            <a:extLst>
              <a:ext uri="{FF2B5EF4-FFF2-40B4-BE49-F238E27FC236}">
                <a16:creationId xmlns:a16="http://schemas.microsoft.com/office/drawing/2014/main" id="{18B899AD-6404-4391-8944-16B03A798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"/>
          <a:stretch/>
        </p:blipFill>
        <p:spPr bwMode="auto">
          <a:xfrm>
            <a:off x="1026941" y="2592213"/>
            <a:ext cx="6171870" cy="4102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6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96832-3747-40CE-B21E-C80CBB93E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16817"/>
            <a:ext cx="10515600" cy="1325563"/>
          </a:xfrm>
        </p:spPr>
        <p:txBody>
          <a:bodyPr/>
          <a:lstStyle/>
          <a:p>
            <a:r>
              <a:rPr lang="nl-NL" dirty="0"/>
              <a:t>Samen sta je sterk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6F0E47-AAA3-472A-AC95-243EC7512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9605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In de Middeleeuwen werkte bijna 200 Noord-Europese steden samen in het Hanzeverbond.</a:t>
            </a:r>
          </a:p>
          <a:p>
            <a:pPr marL="0" indent="0">
              <a:buNone/>
            </a:pPr>
            <a:r>
              <a:rPr lang="nl-NL" dirty="0"/>
              <a:t>Elk jaar was er een vergadering over: Afspraken rondom gezamenlijke munten, maten en gewichten. Zo beschermde ze elkaar!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Zij handelen o.a. in zout, graan, vis, </a:t>
            </a:r>
          </a:p>
          <a:p>
            <a:pPr marL="0" indent="0">
              <a:buNone/>
            </a:pPr>
            <a:r>
              <a:rPr lang="nl-NL" dirty="0"/>
              <a:t>hout, bier, wijn, dierenhuiden, wol.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A2D8AE1-52D4-486C-8BB0-AD6288881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4100" name="Picture 4" descr="Hanzesteden – OnzeSteden">
            <a:extLst>
              <a:ext uri="{FF2B5EF4-FFF2-40B4-BE49-F238E27FC236}">
                <a16:creationId xmlns:a16="http://schemas.microsoft.com/office/drawing/2014/main" id="{922B4668-39C1-4212-8F4C-01FEC487D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859" y="3959465"/>
            <a:ext cx="4102226" cy="2645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3916857-8B9D-4CAA-8371-11D15DAEF966}"/>
              </a:ext>
            </a:extLst>
          </p:cNvPr>
          <p:cNvSpPr txBox="1"/>
          <p:nvPr/>
        </p:nvSpPr>
        <p:spPr>
          <a:xfrm rot="436423">
            <a:off x="2506758" y="3926160"/>
            <a:ext cx="2047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Waarom zout?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5E2044B-FABC-44AC-91C7-3D3F3B818F92}"/>
              </a:ext>
            </a:extLst>
          </p:cNvPr>
          <p:cNvSpPr txBox="1"/>
          <p:nvPr/>
        </p:nvSpPr>
        <p:spPr>
          <a:xfrm rot="374742">
            <a:off x="1258632" y="5688887"/>
            <a:ext cx="454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FF0000"/>
                </a:solidFill>
              </a:rPr>
              <a:t>Daarmee kun je eten buiten de koelkast/vriezer goed houden!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373"/>
            <a:ext cx="10515600" cy="1325563"/>
          </a:xfrm>
        </p:spPr>
        <p:txBody>
          <a:bodyPr/>
          <a:lstStyle/>
          <a:p>
            <a:r>
              <a:rPr lang="nl-NL" dirty="0"/>
              <a:t>Herhaling blok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Ontstaan van </a:t>
            </a:r>
            <a:r>
              <a:rPr lang="nl-NL" b="1" dirty="0"/>
              <a:t>ambachten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(beroep waarin je iets maakt met </a:t>
            </a:r>
          </a:p>
          <a:p>
            <a:pPr marL="0" indent="0">
              <a:buNone/>
            </a:pPr>
            <a:r>
              <a:rPr lang="nl-NL" dirty="0"/>
              <a:t>   je handen en gereedschap)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2050" name="Picture 2" descr="Ambacht: Klompen maken">
            <a:extLst>
              <a:ext uri="{FF2B5EF4-FFF2-40B4-BE49-F238E27FC236}">
                <a16:creationId xmlns:a16="http://schemas.microsoft.com/office/drawing/2014/main" id="{B04BC891-2B9B-4D27-96A4-3EB7CF79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51605"/>
            <a:ext cx="3533024" cy="23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bacht (handwerk) - Wikipedia">
            <a:extLst>
              <a:ext uri="{FF2B5EF4-FFF2-40B4-BE49-F238E27FC236}">
                <a16:creationId xmlns:a16="http://schemas.microsoft.com/office/drawing/2014/main" id="{1CCFEE64-83AA-4D6E-BD83-B2411219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735" y="1975936"/>
            <a:ext cx="295391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en kast vol oude schaven - BHIC">
            <a:extLst>
              <a:ext uri="{FF2B5EF4-FFF2-40B4-BE49-F238E27FC236}">
                <a16:creationId xmlns:a16="http://schemas.microsoft.com/office/drawing/2014/main" id="{5E9A18C4-FB8E-4FCE-963D-D21D0B13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253" y="1346268"/>
            <a:ext cx="2437958" cy="272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eroepen van toen">
            <a:extLst>
              <a:ext uri="{FF2B5EF4-FFF2-40B4-BE49-F238E27FC236}">
                <a16:creationId xmlns:a16="http://schemas.microsoft.com/office/drawing/2014/main" id="{F83F942F-A727-48E7-93F4-BC3D32CF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74" y="4471156"/>
            <a:ext cx="3939437" cy="200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1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373"/>
            <a:ext cx="10515600" cy="1325563"/>
          </a:xfrm>
        </p:spPr>
        <p:txBody>
          <a:bodyPr/>
          <a:lstStyle/>
          <a:p>
            <a:r>
              <a:rPr lang="nl-NL" dirty="0"/>
              <a:t>Handen uit de mouwen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Mensen met dezelfde ambacht waren lid van een gilde.</a:t>
            </a:r>
          </a:p>
          <a:p>
            <a:pPr>
              <a:buFontTx/>
              <a:buChar char="-"/>
            </a:pPr>
            <a:r>
              <a:rPr lang="nl-NL" dirty="0"/>
              <a:t>Samen bepaalde ze de prijs</a:t>
            </a:r>
          </a:p>
          <a:p>
            <a:pPr>
              <a:buFontTx/>
              <a:buChar char="-"/>
            </a:pPr>
            <a:r>
              <a:rPr lang="nl-NL" dirty="0"/>
              <a:t>Controleerde de kwaliteit van de producten</a:t>
            </a:r>
          </a:p>
          <a:p>
            <a:pPr>
              <a:buFontTx/>
              <a:buChar char="-"/>
            </a:pPr>
            <a:r>
              <a:rPr lang="nl-NL" dirty="0"/>
              <a:t>Zorgde voor opleiding van nieuwe ambachtslieden</a:t>
            </a:r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5122" name="Picture 2" descr="Historie en ambacht komen samen in unieke cursus">
            <a:extLst>
              <a:ext uri="{FF2B5EF4-FFF2-40B4-BE49-F238E27FC236}">
                <a16:creationId xmlns:a16="http://schemas.microsoft.com/office/drawing/2014/main" id="{C31DC2B9-2B4E-4875-B353-408AC6AB6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60" y="4079631"/>
            <a:ext cx="3164263" cy="25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F1D0F21-9FE9-4F45-AB96-EEA6507CD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15"/>
          <a:stretch/>
        </p:blipFill>
        <p:spPr>
          <a:xfrm>
            <a:off x="9168792" y="3616963"/>
            <a:ext cx="2207455" cy="30099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235ACB5-725D-4C9C-A7D6-520DDB4D7E16}"/>
              </a:ext>
            </a:extLst>
          </p:cNvPr>
          <p:cNvSpPr txBox="1"/>
          <p:nvPr/>
        </p:nvSpPr>
        <p:spPr>
          <a:xfrm>
            <a:off x="3388935" y="5918977"/>
            <a:ext cx="216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Gevelstenen uit de </a:t>
            </a:r>
            <a:br>
              <a:rPr lang="nl-NL" sz="2000" dirty="0"/>
            </a:br>
            <a:r>
              <a:rPr lang="nl-NL" sz="2000" dirty="0"/>
              <a:t>Middeleeuwen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6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CB447-71CA-4B18-AC0F-A604CE3F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373"/>
            <a:ext cx="10515600" cy="1325563"/>
          </a:xfrm>
        </p:spPr>
        <p:txBody>
          <a:bodyPr/>
          <a:lstStyle/>
          <a:p>
            <a:r>
              <a:rPr lang="nl-NL" dirty="0"/>
              <a:t>Handen uit de mouwen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8132CD-4F73-4067-9AC1-F596C388E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Jongens gingen in die tijd vaak in de leer bij een ‘collega’ van hun vader uit de gilde.</a:t>
            </a:r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Leerling  </a:t>
            </a:r>
            <a:r>
              <a:rPr lang="nl-NL" dirty="0">
                <a:sym typeface="Wingdings" panose="05000000000000000000" pitchFamily="2" charset="2"/>
              </a:rPr>
              <a:t>  Gezel   ‘Meesterproef’ (examen)   Meester</a:t>
            </a:r>
            <a:endParaRPr lang="nl-NL" dirty="0"/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3DD60A-DF58-49F1-842E-E99D7801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45156"/>
            <a:ext cx="12030075" cy="838200"/>
          </a:xfrm>
          <a:prstGeom prst="rect">
            <a:avLst/>
          </a:prstGeom>
        </p:spPr>
      </p:pic>
      <p:pic>
        <p:nvPicPr>
          <p:cNvPr id="6146" name="Picture 2" descr="Stichting Historisch Goor-">
            <a:extLst>
              <a:ext uri="{FF2B5EF4-FFF2-40B4-BE49-F238E27FC236}">
                <a16:creationId xmlns:a16="http://schemas.microsoft.com/office/drawing/2014/main" id="{38433000-72CE-491A-9D8B-A2E3A6C3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07" y="4001294"/>
            <a:ext cx="2367988" cy="267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ablet weaving loom - Google Search - Middeleeuwse ambachten ...">
            <a:extLst>
              <a:ext uri="{FF2B5EF4-FFF2-40B4-BE49-F238E27FC236}">
                <a16:creationId xmlns:a16="http://schemas.microsoft.com/office/drawing/2014/main" id="{CF150003-F1AD-4308-965D-3AE92A874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3907479"/>
            <a:ext cx="2909814" cy="265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681"/>
            <a:ext cx="12192000" cy="8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3E36296C7622458BA6EB9983F80420" ma:contentTypeVersion="9" ma:contentTypeDescription="Een nieuw document maken." ma:contentTypeScope="" ma:versionID="44004928788f1c615f9ce36102aa4866">
  <xsd:schema xmlns:xsd="http://www.w3.org/2001/XMLSchema" xmlns:xs="http://www.w3.org/2001/XMLSchema" xmlns:p="http://schemas.microsoft.com/office/2006/metadata/properties" xmlns:ns2="265e490f-42c1-4584-9a55-d9e61dc9d5d6" xmlns:ns3="a7a8c849-e04a-473a-945f-db618e94453e" targetNamespace="http://schemas.microsoft.com/office/2006/metadata/properties" ma:root="true" ma:fieldsID="322d92d70f0f98daf148a525ef4c14e4" ns2:_="" ns3:_="">
    <xsd:import namespace="265e490f-42c1-4584-9a55-d9e61dc9d5d6"/>
    <xsd:import namespace="a7a8c849-e04a-473a-945f-db618e9445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5e490f-42c1-4584-9a55-d9e61dc9d5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8c849-e04a-473a-945f-db618e94453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97109F-B216-4412-994B-D453A9131CEC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a7a8c849-e04a-473a-945f-db618e94453e"/>
    <ds:schemaRef ds:uri="265e490f-42c1-4584-9a55-d9e61dc9d5d6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9B1AF93-83AA-469E-A3F4-A4980BAC92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E52AE3-2E34-4FE6-AEC0-D9DEC1CED7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5e490f-42c1-4584-9a55-d9e61dc9d5d6"/>
    <ds:schemaRef ds:uri="a7a8c849-e04a-473a-945f-db618e9445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746</Words>
  <Application>Microsoft Office PowerPoint</Application>
  <PresentationFormat>Breedbeeld</PresentationFormat>
  <Paragraphs>123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Kantoorthema</vt:lpstr>
      <vt:lpstr>Steden en dorpen</vt:lpstr>
      <vt:lpstr>Leerdoelen</vt:lpstr>
      <vt:lpstr>Samen sta je sterk</vt:lpstr>
      <vt:lpstr>PowerPoint-presentatie</vt:lpstr>
      <vt:lpstr>PowerPoint-presentatie</vt:lpstr>
      <vt:lpstr>Samen sta je sterk</vt:lpstr>
      <vt:lpstr>Herhaling blok 1</vt:lpstr>
      <vt:lpstr>Handen uit de mouwen</vt:lpstr>
      <vt:lpstr>Handen uit de mouwen</vt:lpstr>
      <vt:lpstr>Wat moet je doen?</vt:lpstr>
      <vt:lpstr>Leerdoelen</vt:lpstr>
      <vt:lpstr>Stadslucht maakt vrij</vt:lpstr>
      <vt:lpstr>Wachtlopen op de stadspoorten moest om de beurt</vt:lpstr>
      <vt:lpstr>Stadslucht maakt vrij</vt:lpstr>
      <vt:lpstr>Dicht bij je werk</vt:lpstr>
      <vt:lpstr>Wat moet je doen?</vt:lpstr>
      <vt:lpstr>Leerdoelen</vt:lpstr>
      <vt:lpstr>Honger en ellende</vt:lpstr>
      <vt:lpstr>Liever in een zelfbouwwijk</vt:lpstr>
      <vt:lpstr>Woningeisen in Nederland veranderen..</vt:lpstr>
      <vt:lpstr>Wijken en buurten in Nederland</vt:lpstr>
      <vt:lpstr>Wijken en buurten in Nederland</vt:lpstr>
      <vt:lpstr>Weet jij dit?</vt:lpstr>
      <vt:lpstr>Wat moet je doen?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ben ik</dc:title>
  <dc:creator>Liene Selten</dc:creator>
  <cp:lastModifiedBy>Boyd van Raak</cp:lastModifiedBy>
  <cp:revision>6</cp:revision>
  <dcterms:created xsi:type="dcterms:W3CDTF">2019-08-14T09:08:33Z</dcterms:created>
  <dcterms:modified xsi:type="dcterms:W3CDTF">2020-06-09T08:55:50Z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0x010100C53E36296C7622458BA6EB9983F80420</vt:lpwstr>
  </property>
</Properties>
</file>